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14196cbaa9ad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body (index 1) is text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48200" y="1600200"/>
            <a:ext cx="1271016" cy="96926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2018-05-02T15:29:04Z</dcterms:modified>
  <cp:category/>
</cp:coreProperties>
</file>