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3457ca1f6cb.png"/><Relationship Id="rId3" Type="http://schemas.openxmlformats.org/officeDocument/2006/relationships/image" Target="../media/file1345147a2a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6576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2018-05-02T15:28:42Z</dcterms:modified>
  <cp:category/>
</cp:coreProperties>
</file>