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This is a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2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2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2017-05-23T00:02:56Z</dcterms:modified>
  <cp:category/>
</cp:coreProperties>
</file>