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0000FF">
                    <a:alpha val="100000"/>
                  </a:srgbClr>
                </a:solidFill>
                <a:latin typeface="Arial"/>
                <a:cs typeface="Arial"/>
              </a:rPr>
              <a:t>Blue text first... </a:t>
            </a:r>
            <a:r>
              <a:rPr/>
              <a:t>A first text</a:t>
            </a:r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A small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additionnal paragraph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2017-05-23T00:03:00Z</dcterms:modified>
  <cp:category/>
</cp:coreProperties>
</file>