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132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59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5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2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10/04/17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First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Third title</a:t>
            </a:r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2</cp:revision>
  <dcterms:created xsi:type="dcterms:W3CDTF">2017-02-13T16:18:36Z</dcterms:created>
  <dcterms:modified xmlns:xsi="http://www.w3.org/2001/XMLSchema-instance" xmlns:dcterms="http://purl.org/dc/terms/" xsi:type="dcterms:W3CDTF">2017-05-22T23:55:44Z</dcterms:modified>
  <cp:category/>
</cp:coreProperties>
</file>