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1" y="3"/>
          <a:ext cx="7" cy="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</a:tblGrid>
              <a:tr h="1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1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1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1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1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2017-10-10T23:33:41Z</dcterms:modified>
  <cp:category/>
</cp:coreProperties>
</file>