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xlsx" ContentType="application/vnd.openxmlformats-officedocument.spreadsheetml.sheet"/>
  <Default Extension="gif" ContentType="image/gif"/>
  <Default Extension="png" ContentType="image/png"/>
  <Default Extension="emf" ContentType="image/x-em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2" name="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48145"/>
                <a:gridCol w="748145"/>
                <a:gridCol w="748145"/>
                <a:gridCol w="748145"/>
                <a:gridCol w="748145"/>
                <a:gridCol w="748145"/>
                <a:gridCol w="748145"/>
                <a:gridCol w="748145"/>
                <a:gridCol w="748145"/>
                <a:gridCol w="748145"/>
                <a:gridCol w="748145"/>
              </a:tblGrid>
              <a:tr h="646566">
                <a:tc>
                  <a:txBody>
                    <a:bodyPr/>
                    <a:lstStyle/>
                    <a:p>
                      <a:r>
                        <a:t>mpg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cyl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disp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hp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drat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wt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qsec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vs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am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gear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carb</a:t>
                      </a:r>
                    </a:p>
                  </a:txBody>
                </a:tc>
              </a:tr>
              <a:tr h="646566">
                <a:tc>
                  <a:txBody>
                    <a:bodyPr/>
                    <a:lstStyle/>
                    <a:p>
                      <a:r>
                        <a:t>21.0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160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3.90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2.620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16.46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</a:tc>
              </a:tr>
              <a:tr h="646566">
                <a:tc>
                  <a:txBody>
                    <a:bodyPr/>
                    <a:lstStyle/>
                    <a:p>
                      <a:r>
                        <a:t>21.0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160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3.90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2.875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17.02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</a:tc>
              </a:tr>
              <a:tr h="646566">
                <a:tc>
                  <a:txBody>
                    <a:bodyPr/>
                    <a:lstStyle/>
                    <a:p>
                      <a:r>
                        <a:t>22.8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93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3.85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2.320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18.61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</a:tr>
              <a:tr h="646566">
                <a:tc>
                  <a:txBody>
                    <a:bodyPr/>
                    <a:lstStyle/>
                    <a:p>
                      <a:r>
                        <a:t>21.4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258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3.215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19.44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</a:tr>
              <a:tr h="646566">
                <a:tc>
                  <a:txBody>
                    <a:bodyPr/>
                    <a:lstStyle/>
                    <a:p>
                      <a:r>
                        <a:t>18.7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360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175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3.440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17.02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</a:tc>
              </a:tr>
              <a:tr h="646566">
                <a:tc>
                  <a:txBody>
                    <a:bodyPr/>
                    <a:lstStyle/>
                    <a:p>
                      <a:r>
                        <a:t>18.1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225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105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2.76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3.460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20.22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davidgohel</cp:lastModifiedBy>
  <cp:revision>3</cp:revision>
  <dcterms:created xsi:type="dcterms:W3CDTF">2017-02-13T16:18:36Z</dcterms:created>
  <dcterms:modified xmlns:xsi="http://www.w3.org/2001/XMLSchema-instance" xmlns:dcterms="http://purl.org/dc/terms/" xsi:type="dcterms:W3CDTF">2017-10-10T23:33:09Z</dcterms:modified>
  <cp:category/>
</cp:coreProperties>
</file>