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41ad7a1fa6ff.xml" ContentType="application/vnd.openxmlformats-officedocument.drawingml.chart+xml"/>
  <Override PartName="/ppt/slides/slide2.xml" ContentType="application/vnd.openxmlformats-officedocument.presentationml.slide+xml"/>
  <Override PartName="/ppt/charts/chart41ad2f1ff26f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charts/_rels/chart41ad2f1ff26f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41ad5a656d94.xlsx"/></Relationships>
</file>

<file path=ppt/charts/_rels/chart41ad7a1fa6ff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41ad340cedfc.xlsx"/></Relationships>
</file>

<file path=ppt/charts/chart41ad2f1ff26f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41ad7a1fa6ff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1ad7a1fa6ff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1ad2f1ff26f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0" y="0"/>
          <a:ext cx="3657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2017-12-01T15:12:20Z</dcterms:modified>
  <cp:category/>
</cp:coreProperties>
</file>