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41ad54c7db3d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2205" y="5540747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2205" y="460109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2205" y="3661436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2205" y="272178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2205" y="178212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9672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458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49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4404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9315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2205" y="507092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2205" y="413126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2205" y="3191608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2205" y="225195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2216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127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38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694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185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6770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194" y="4463507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194" y="422389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962" y="4745404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87" y="390441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935" y="369298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346" y="3674196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614" y="3570834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533" y="3927903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962" y="3965490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426" y="3692989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1051" y="3692989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676" y="3101006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5560" y="3420489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98" y="337350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5783" y="1992212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5783" y="1828712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07" y="1902945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7391" y="4858163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5426" y="5407861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3864" y="5201137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85" y="4609154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792" y="36178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98" y="3697688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1632" y="33171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426" y="331242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5382" y="5107171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3105" y="4914542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5426" y="5503706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087" y="394669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917" y="4322559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301" y="3570834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87" y="431316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419" y="50305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419" y="408951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419" y="315160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419" y="221167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061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497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8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793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9704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4615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769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1683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3094" y="3240110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7693" y="42031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7693" y="38773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7693" y="35516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7693" y="32258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3094" y="3057982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3094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3094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3094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3094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8659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8659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8659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8659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2017-12-01T15:12:19Z</dcterms:modified>
  <cp:category/>
</cp:coreProperties>
</file>