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layout ="Title Slide", master = "Office Theme", type="ctrTitle", index =4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layout ="Title Slide", master = "Office Theme", type="subTitle", index =5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="Title and Content", master = "Office Theme", type="title", index =5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r>
              <a:rPr/>
              <a:t>layout ="Section Header", master = "Office Theme", type="title", index =5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/>
              <a:t>type="body", index =2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="Two Content", master = "Office Theme", type="title", index =6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/>
          <a:p>
            <a:r>
              <a:rPr/>
              <a:t>type="body", index =2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/>
          <a:p>
            <a:r>
              <a:rPr/>
              <a:t>type="body", index =3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/>
          <a:p>
            <a:r>
              <a:rPr/>
              <a:t>type="body", index =4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="Comparison", master = "Office Theme", type="title", index =8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="Title Only", master = "Office Theme", type="title", index =4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2018-03-14T00:12:22Z</dcterms:modified>
  <cp:category/>
</cp:coreProperties>
</file>