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Example title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Level1</a:t>
            </a:r>
          </a:p>
          <a:p>
            <a:pPr lvl="1"/>
            <a:r>
              <a:rPr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Level2</a:t>
            </a:r>
          </a:p>
          <a:p>
            <a:pPr lvl="1"/>
            <a:r>
              <a:rPr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Level2</a:t>
            </a:r>
          </a:p>
          <a:p>
            <a:pPr lvl="2"/>
            <a:r>
              <a:rPr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Level3</a:t>
            </a:r>
          </a:p>
          <a:p>
            <a:pPr lvl="2"/>
            <a:r>
              <a:rPr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Level3</a:t>
            </a:r>
          </a:p>
          <a:p>
            <a:pPr/>
            <a:r>
              <a:rPr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Level1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2018-03-14T00:12:03Z</dcterms:modified>
  <cp:category/>
</cp:coreProperties>
</file>