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d4d6b88e1be.png"/><Relationship Id="rId3" Type="http://schemas.openxmlformats.org/officeDocument/2006/relationships/image" Target="../media/file2d4d61faa6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36576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2018-03-14T00:12:00Z</dcterms:modified>
  <cp:category/>
</cp:coreProperties>
</file>