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4d62a4ae956.xml" ContentType="application/vnd.openxmlformats-officedocument.drawingml.chart+xml"/>
  <Override PartName="/ppt/slides/slide2.xml" ContentType="application/vnd.openxmlformats-officedocument.presentationml.slide+xml"/>
  <Override PartName="/ppt/charts/chart14d613bf6c5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4d613bf6c5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4d67c60859e.xlsx"/></Relationships>
</file>

<file path=ppt/charts/_rels/chart14d62a4ae95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4d61c1d22cb.xlsx"/></Relationships>
</file>

<file path=ppt/charts/chart14d613bf6c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4d62a4ae9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d62a4ae95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d613bf6c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2017-12-02T00:23:42Z</dcterms:modified>
  <cp:category/>
</cp:coreProperties>
</file>