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2db576ed650a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3581" y="5538983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3581" y="4599755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3581" y="3660528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3581" y="2721301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3581" y="1782073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02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92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760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128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496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3581" y="5069369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3581" y="4130142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3581" y="3190914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3581" y="2251687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340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08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76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44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4812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180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6671" y="446222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6671" y="422271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3996" y="474399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4966" y="390338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979" y="369205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537" y="3673271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740" y="356995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7174" y="3926862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3996" y="396443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9347" y="3692056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0316" y="3692056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286" y="3100342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4948" y="3419680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02" y="337271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6870" y="1992054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6870" y="1828629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34" y="1902827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3062" y="4856698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1590" y="5406146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79166" y="519951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2039" y="460780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623" y="36169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02" y="3696752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2004" y="3316365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9347" y="331166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2308" y="510559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0352" y="4913051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1590" y="5501947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8844" y="3945647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4715" y="4321338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255" y="356995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4966" y="4311946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2809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7478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0036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041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983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351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719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087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455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3823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6964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0703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8107" y="3239254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2750" y="4204389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2750" y="3894146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2750" y="3583903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2750" y="327366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38107" y="3057088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38107" y="4247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38107" y="39368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8107" y="36265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38107" y="33163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3672" y="4247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3672" y="39368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3672" y="36265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3672" y="33163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2018-03-14T00:12:11Z</dcterms:modified>
  <cp:category/>
</cp:coreProperties>
</file>