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</a:rPr>
              <a:t>Blue text first... </a:t>
            </a:r>
            <a:r>
              <a:rPr/>
              <a:t>A first text</a:t>
            </a:r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A small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additional paragraph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2018-03-14T00:12:25Z</dcterms:modified>
  <cp:category/>
</cp:coreProperties>
</file>