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/>
              <a:t>A first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/>
              <a:t>A second text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/>
              <a:t>Slide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/>
              <a:t>2017-02-24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