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24/04/17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532676"/>
              </p:ext>
            </p:extLst>
          </p:nvPr>
        </p:nvGraphicFramePr>
        <p:xfrm>
          <a:off x="457200" y="1600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Table 1</a:t>
                      </a:r>
                      <a:endParaRPr lang="fr-FR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smtClean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col2</a:t>
                      </a:r>
                      <a:endParaRPr lang="fr-FR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FFFFFF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</a:t>
                      </a:r>
                      <a:endParaRPr lang="fr-FR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FFFFFF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B</a:t>
                      </a:r>
                      <a:endParaRPr lang="fr-FR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</a:t>
                      </a:r>
                      <a:endParaRPr lang="fr-FR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1.2</a:t>
                      </a:r>
                      <a:endParaRPr lang="fr-FR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ZZZ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AAA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FFFFFF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1.55</a:t>
                      </a:r>
                      <a:endParaRPr lang="fr-FR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FFFFFF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ZZZ</a:t>
                      </a:r>
                      <a:endParaRPr lang="fr-FR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AAA</a:t>
                      </a:r>
                      <a:endParaRPr lang="fr-FR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192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Présentation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subject>document subject</dc:subject>
  <dc:creator>author</dc:creator>
  <cp:keywords>key1, key2</cp:keywords>
  <dc:description>these are comments</dc:description>
  <cp:lastModifiedBy>David Gohel</cp:lastModifiedBy>
  <cp:revision>6</cp:revision>
  <dcterms:created xsi:type="dcterms:W3CDTF">2017-02-13T16:18:36Z</dcterms:created>
  <dcterms:modified xsi:type="dcterms:W3CDTF">2017-04-24T20:52:53Z</dcterms:modified>
  <cp:category/>
</cp:coreProperties>
</file>