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png" ContentType="image/png"/>
  <Default Extension="emf" ContentType="image/x-em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-132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4597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5553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092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5470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davidgohel</cp:lastModifiedBy>
  <cp:revision>2</cp:revision>
  <dcterms:created xsi:type="dcterms:W3CDTF">2017-02-13T16:18:36Z</dcterms:created>
  <dcterms:modified xmlns:xsi="http://www.w3.org/2001/XMLSchema-instance" xmlns:dcterms="http://purl.org/dc/terms/" xsi:type="dcterms:W3CDTF">2017-04-29T16:29:53Z</dcterms:modified>
  <cp:category/>
</cp:coreProperties>
</file>