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logo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r>
              <a:rPr/>
              <a:t>body (index 1) is text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648200" y="1600200"/>
            <a:ext cx="1271016" cy="969264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2017-11-13T18:31:27Z</dcterms:modified>
  <cp:category/>
</cp:coreProperties>
</file>