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4e214f2c5eb2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4e2169fd20b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2018-04-18T19:57:36Z</dcterms:modified>
  <cp:category/>
</cp:coreProperties>
</file>