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4e215453b1cbrId0000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823581" y="5538983"/>
              <a:ext cx="6998526" cy="0"/>
            </a:xfrm>
            <a:custGeom>
              <a:avLst/>
              <a:pathLst>
                <a:path w="6998526" h="0">
                  <a:moveTo>
                    <a:pt x="0" y="0"/>
                  </a:moveTo>
                  <a:lnTo>
                    <a:pt x="6998526" y="0"/>
                  </a:lnTo>
                  <a:lnTo>
                    <a:pt x="699852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23581" y="4599755"/>
              <a:ext cx="6998526" cy="0"/>
            </a:xfrm>
            <a:custGeom>
              <a:avLst/>
              <a:pathLst>
                <a:path w="6998526" h="0">
                  <a:moveTo>
                    <a:pt x="0" y="0"/>
                  </a:moveTo>
                  <a:lnTo>
                    <a:pt x="6998526" y="0"/>
                  </a:lnTo>
                  <a:lnTo>
                    <a:pt x="699852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23581" y="3660528"/>
              <a:ext cx="6998526" cy="0"/>
            </a:xfrm>
            <a:custGeom>
              <a:avLst/>
              <a:pathLst>
                <a:path w="6998526" h="0">
                  <a:moveTo>
                    <a:pt x="0" y="0"/>
                  </a:moveTo>
                  <a:lnTo>
                    <a:pt x="6998526" y="0"/>
                  </a:lnTo>
                  <a:lnTo>
                    <a:pt x="699852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23581" y="2721301"/>
              <a:ext cx="6998526" cy="0"/>
            </a:xfrm>
            <a:custGeom>
              <a:avLst/>
              <a:pathLst>
                <a:path w="6998526" h="0">
                  <a:moveTo>
                    <a:pt x="0" y="0"/>
                  </a:moveTo>
                  <a:lnTo>
                    <a:pt x="6998526" y="0"/>
                  </a:lnTo>
                  <a:lnTo>
                    <a:pt x="699852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23581" y="1782073"/>
              <a:ext cx="6998526" cy="0"/>
            </a:xfrm>
            <a:custGeom>
              <a:avLst/>
              <a:pathLst>
                <a:path w="6998526" h="0">
                  <a:moveTo>
                    <a:pt x="0" y="0"/>
                  </a:moveTo>
                  <a:lnTo>
                    <a:pt x="6998526" y="0"/>
                  </a:lnTo>
                  <a:lnTo>
                    <a:pt x="699852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10241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63921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417601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71282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124962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23581" y="5069369"/>
              <a:ext cx="6998526" cy="0"/>
            </a:xfrm>
            <a:custGeom>
              <a:avLst/>
              <a:pathLst>
                <a:path w="6998526" h="0">
                  <a:moveTo>
                    <a:pt x="0" y="0"/>
                  </a:moveTo>
                  <a:lnTo>
                    <a:pt x="6998526" y="0"/>
                  </a:lnTo>
                  <a:lnTo>
                    <a:pt x="699852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23581" y="4130142"/>
              <a:ext cx="6998526" cy="0"/>
            </a:xfrm>
            <a:custGeom>
              <a:avLst/>
              <a:pathLst>
                <a:path w="6998526" h="0">
                  <a:moveTo>
                    <a:pt x="0" y="0"/>
                  </a:moveTo>
                  <a:lnTo>
                    <a:pt x="6998526" y="0"/>
                  </a:lnTo>
                  <a:lnTo>
                    <a:pt x="699852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23581" y="3190914"/>
              <a:ext cx="6998526" cy="0"/>
            </a:xfrm>
            <a:custGeom>
              <a:avLst/>
              <a:pathLst>
                <a:path w="6998526" h="0">
                  <a:moveTo>
                    <a:pt x="0" y="0"/>
                  </a:moveTo>
                  <a:lnTo>
                    <a:pt x="6998526" y="0"/>
                  </a:lnTo>
                  <a:lnTo>
                    <a:pt x="699852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23581" y="2251687"/>
              <a:ext cx="6998526" cy="0"/>
            </a:xfrm>
            <a:custGeom>
              <a:avLst/>
              <a:pathLst>
                <a:path w="6998526" h="0">
                  <a:moveTo>
                    <a:pt x="0" y="0"/>
                  </a:moveTo>
                  <a:lnTo>
                    <a:pt x="6998526" y="0"/>
                  </a:lnTo>
                  <a:lnTo>
                    <a:pt x="699852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033401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87081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40761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094441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48122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801802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986671" y="4462222"/>
              <a:ext cx="49651" cy="49651"/>
            </a:xfrm>
            <a:prstGeom prst="ellipse">
              <a:avLst/>
            </a:prstGeom>
            <a:solidFill>
              <a:srgbClr val="214769">
                <a:alpha val="100000"/>
              </a:srgbClr>
            </a:solidFill>
            <a:ln w="9000" cap="rnd">
              <a:solidFill>
                <a:srgbClr val="2147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986671" y="4222719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473996" y="4743990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094966" y="3903382"/>
              <a:ext cx="49651" cy="49651"/>
            </a:xfrm>
            <a:prstGeom prst="ellipse">
              <a:avLst/>
            </a:prstGeom>
            <a:solidFill>
              <a:srgbClr val="3976A8">
                <a:alpha val="100000"/>
              </a:srgbClr>
            </a:solidFill>
            <a:ln w="9000" cap="rnd">
              <a:solidFill>
                <a:srgbClr val="3976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363979" y="3692056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01537" y="3673271"/>
              <a:ext cx="49651" cy="49651"/>
            </a:xfrm>
            <a:prstGeom prst="ellipse">
              <a:avLst/>
            </a:prstGeom>
            <a:solidFill>
              <a:srgbClr val="3F83B9">
                <a:alpha val="100000"/>
              </a:srgbClr>
            </a:solidFill>
            <a:ln w="9000" cap="rnd">
              <a:solidFill>
                <a:srgbClr val="3F83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172740" y="3569956"/>
              <a:ext cx="49651" cy="49651"/>
            </a:xfrm>
            <a:prstGeom prst="ellipse">
              <a:avLst/>
            </a:prstGeom>
            <a:solidFill>
              <a:srgbClr val="1D3E5D">
                <a:alpha val="100000"/>
              </a:srgbClr>
            </a:solidFill>
            <a:ln w="9000" cap="rnd">
              <a:solidFill>
                <a:srgbClr val="1D3E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907174" y="3926862"/>
              <a:ext cx="49651" cy="49651"/>
            </a:xfrm>
            <a:prstGeom prst="ellipse">
              <a:avLst/>
            </a:prstGeom>
            <a:solidFill>
              <a:srgbClr val="3D7FB4">
                <a:alpha val="100000"/>
              </a:srgbClr>
            </a:solidFill>
            <a:ln w="9000" cap="rnd">
              <a:solidFill>
                <a:srgbClr val="3D7F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473996" y="3964432"/>
              <a:ext cx="49651" cy="49651"/>
            </a:xfrm>
            <a:prstGeom prst="ellipse">
              <a:avLst/>
            </a:prstGeom>
            <a:solidFill>
              <a:srgbClr val="56B1F7">
                <a:alpha val="100000"/>
              </a:srgbClr>
            </a:solidFill>
            <a:ln w="9000" cap="rnd">
              <a:solidFill>
                <a:srgbClr val="56B1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499347" y="3692056"/>
              <a:ext cx="49651" cy="49651"/>
            </a:xfrm>
            <a:prstGeom prst="ellipse">
              <a:avLst/>
            </a:prstGeom>
            <a:solidFill>
              <a:srgbClr val="30648F">
                <a:alpha val="100000"/>
              </a:srgbClr>
            </a:solidFill>
            <a:ln w="9000" cap="rnd">
              <a:solidFill>
                <a:srgbClr val="3064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120316" y="3692056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741286" y="3100342"/>
              <a:ext cx="49651" cy="49651"/>
            </a:xfrm>
            <a:prstGeom prst="ellipse">
              <a:avLst/>
            </a:prstGeom>
            <a:solidFill>
              <a:srgbClr val="29567C">
                <a:alpha val="100000"/>
              </a:srgbClr>
            </a:solidFill>
            <a:ln w="9000" cap="rnd">
              <a:solidFill>
                <a:srgbClr val="2956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984948" y="3419680"/>
              <a:ext cx="49651" cy="49651"/>
            </a:xfrm>
            <a:prstGeom prst="ellipse">
              <a:avLst/>
            </a:prstGeom>
            <a:solidFill>
              <a:srgbClr val="2A5981">
                <a:alpha val="100000"/>
              </a:srgbClr>
            </a:solidFill>
            <a:ln w="9000" cap="rnd">
              <a:solidFill>
                <a:srgbClr val="2A59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416402" y="3372718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116870" y="1992054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116870" y="1828629"/>
              <a:ext cx="49651" cy="49651"/>
            </a:xfrm>
            <a:prstGeom prst="ellipse">
              <a:avLst/>
            </a:prstGeom>
            <a:solidFill>
              <a:srgbClr val="2C5C85">
                <a:alpha val="100000"/>
              </a:srgbClr>
            </a:solidFill>
            <a:ln w="9000" cap="rnd">
              <a:solidFill>
                <a:srgbClr val="2C5C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281034" y="1902827"/>
              <a:ext cx="49651" cy="49651"/>
            </a:xfrm>
            <a:prstGeom prst="ellipse">
              <a:avLst/>
            </a:prstGeom>
            <a:solidFill>
              <a:srgbClr val="29567D">
                <a:alpha val="100000"/>
              </a:srgbClr>
            </a:solidFill>
            <a:ln w="9000" cap="rnd">
              <a:solidFill>
                <a:srgbClr val="2956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073062" y="4856698"/>
              <a:ext cx="49651" cy="49651"/>
            </a:xfrm>
            <a:prstGeom prst="ellipse">
              <a:avLst/>
            </a:prstGeom>
            <a:solidFill>
              <a:srgbClr val="3977A9">
                <a:alpha val="100000"/>
              </a:srgbClr>
            </a:solidFill>
            <a:ln w="9000" cap="rnd">
              <a:solidFill>
                <a:srgbClr val="3977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531590" y="5406146"/>
              <a:ext cx="49651" cy="49651"/>
            </a:xfrm>
            <a:prstGeom prst="ellipse">
              <a:avLst/>
            </a:prstGeom>
            <a:solidFill>
              <a:srgbClr val="316794">
                <a:alpha val="100000"/>
              </a:srgbClr>
            </a:solidFill>
            <a:ln w="9000" cap="rnd">
              <a:solidFill>
                <a:srgbClr val="3167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479166" y="5199516"/>
              <a:ext cx="49651" cy="49651"/>
            </a:xfrm>
            <a:prstGeom prst="ellipse">
              <a:avLst/>
            </a:prstGeom>
            <a:solidFill>
              <a:srgbClr val="3D7EB2">
                <a:alpha val="100000"/>
              </a:srgbClr>
            </a:solidFill>
            <a:ln w="9000" cap="rnd">
              <a:solidFill>
                <a:srgbClr val="3D7E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122039" y="4607802"/>
              <a:ext cx="49651" cy="49651"/>
            </a:xfrm>
            <a:prstGeom prst="ellipse">
              <a:avLst/>
            </a:prstGeom>
            <a:solidFill>
              <a:srgbClr val="3D80B5">
                <a:alpha val="100000"/>
              </a:srgbClr>
            </a:solidFill>
            <a:ln w="9000" cap="rnd">
              <a:solidFill>
                <a:srgbClr val="3D80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497623" y="3616917"/>
              <a:ext cx="49651" cy="49651"/>
            </a:xfrm>
            <a:prstGeom prst="ellipse">
              <a:avLst/>
            </a:prstGeom>
            <a:solidFill>
              <a:srgbClr val="244D71">
                <a:alpha val="100000"/>
              </a:srgbClr>
            </a:solidFill>
            <a:ln w="9000" cap="rnd">
              <a:solidFill>
                <a:srgbClr val="244D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416402" y="3696752"/>
              <a:ext cx="49651" cy="49651"/>
            </a:xfrm>
            <a:prstGeom prst="ellipse">
              <a:avLst/>
            </a:prstGeom>
            <a:solidFill>
              <a:srgbClr val="28547A">
                <a:alpha val="100000"/>
              </a:srgbClr>
            </a:solidFill>
            <a:ln w="9000" cap="rnd">
              <a:solidFill>
                <a:srgbClr val="2854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902004" y="3316365"/>
              <a:ext cx="49651" cy="49651"/>
            </a:xfrm>
            <a:prstGeom prst="ellipse">
              <a:avLst/>
            </a:prstGeom>
            <a:solidFill>
              <a:srgbClr val="1A3854">
                <a:alpha val="100000"/>
              </a:srgbClr>
            </a:solidFill>
            <a:ln w="9000" cap="rnd">
              <a:solidFill>
                <a:srgbClr val="1A38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499347" y="3311669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692308" y="5105593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40352" y="4913051"/>
              <a:ext cx="49651" cy="49651"/>
            </a:xfrm>
            <a:prstGeom prst="ellipse">
              <a:avLst/>
            </a:prstGeom>
            <a:solidFill>
              <a:srgbClr val="234B6E">
                <a:alpha val="100000"/>
              </a:srgbClr>
            </a:solidFill>
            <a:ln w="9000" cap="rnd">
              <a:solidFill>
                <a:srgbClr val="234B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531590" y="5501947"/>
              <a:ext cx="49651" cy="49651"/>
            </a:xfrm>
            <a:prstGeom prst="ellipse">
              <a:avLst/>
            </a:prstGeom>
            <a:solidFill>
              <a:srgbClr val="254E72">
                <a:alpha val="100000"/>
              </a:srgbClr>
            </a:solidFill>
            <a:ln w="9000" cap="rnd">
              <a:solidFill>
                <a:srgbClr val="254E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78844" y="3945647"/>
              <a:ext cx="49651" cy="49651"/>
            </a:xfrm>
            <a:prstGeom prst="ellipse">
              <a:avLst/>
            </a:prstGeom>
            <a:solidFill>
              <a:srgbClr val="132B43">
                <a:alpha val="100000"/>
              </a:srgbClr>
            </a:solidFill>
            <a:ln w="9000" cap="rnd">
              <a:solidFill>
                <a:srgbClr val="132B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634715" y="4321338"/>
              <a:ext cx="49651" cy="49651"/>
            </a:xfrm>
            <a:prstGeom prst="ellipse">
              <a:avLst/>
            </a:prstGeom>
            <a:solidFill>
              <a:srgbClr val="1A3956">
                <a:alpha val="100000"/>
              </a:srgbClr>
            </a:solidFill>
            <a:ln w="9000" cap="rnd">
              <a:solidFill>
                <a:srgbClr val="1A39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362255" y="3569956"/>
              <a:ext cx="49651" cy="49651"/>
            </a:xfrm>
            <a:prstGeom prst="ellipse">
              <a:avLst/>
            </a:prstGeom>
            <a:solidFill>
              <a:srgbClr val="142C45">
                <a:alpha val="100000"/>
              </a:srgbClr>
            </a:solidFill>
            <a:ln w="9000" cap="rnd">
              <a:solidFill>
                <a:srgbClr val="142C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094966" y="4311946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97382" y="5028094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97382" y="4087478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97382" y="3150036"/>
              <a:ext cx="63568" cy="81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97382" y="2210412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969833" y="577128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23513" y="577128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677193" y="577128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030873" y="577128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384553" y="577128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738233" y="577128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186964" y="5921041"/>
              <a:ext cx="271760" cy="1033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mpg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507540" y="3640703"/>
              <a:ext cx="139700" cy="988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wt</a:t>
              </a:r>
            </a:p>
          </p:txBody>
        </p:sp>
        <p:pic>
          <p:nvPicPr>
            <p:cNvPr id="68" name="pic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8107" y="3239254"/>
              <a:ext cx="219455" cy="1097280"/>
            </a:xfrm>
            <a:prstGeom prst="rect">
              <a:avLst/>
            </a:prstGeom>
          </p:spPr>
        </p:pic>
        <p:sp>
          <p:nvSpPr>
            <p:cNvPr id="69" name="tx69"/>
            <p:cNvSpPr/>
            <p:nvPr/>
          </p:nvSpPr>
          <p:spPr>
            <a:xfrm>
              <a:off x="8322750" y="4204389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15.0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8322750" y="3894146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17.5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322750" y="3583903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20.0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8322750" y="3273660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22.5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038107" y="3057088"/>
              <a:ext cx="295088" cy="1017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qsec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8038107" y="424705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8038107" y="393681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038107" y="362656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038107" y="331632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213672" y="424705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213672" y="393681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213672" y="362656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213672" y="331632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2018-04-18T19:57:37Z</dcterms:modified>
  <cp:category/>
</cp:coreProperties>
</file>