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67f6e37fc70.emf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167f6e37fc7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54864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2017-05-16T13:19:58Z</dcterms:modified>
  <cp:category/>
</cp:coreProperties>
</file>