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</a:rPr>
              <a:t>Blue text first... </a:t>
            </a:r>
            <a:r>
              <a:rPr/>
              <a:t>A first text</a:t>
            </a:r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A small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additionnal paragraph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David Gohel</cp:lastModifiedBy>
  <cp:revision>2</cp:revision>
  <dcterms:created xsi:type="dcterms:W3CDTF">2017-02-13T16:18:36Z</dcterms:created>
  <dcterms:modified xsi:type="dcterms:W3CDTF">2017-04-09T23:17:20Z</dcterms:modified>
  <cp:category/>
</cp:coreProperties>
</file>