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5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60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1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99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2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9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6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2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7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19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5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C3847-EEEF-4C4E-8432-08ECA26E08C2}" type="datetimeFigureOut">
              <a:rPr lang="fr-FR" smtClean="0"/>
              <a:t>30/01/17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7CEA-298C-E947-AA82-87C5CD1A886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8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Thème Office</vt:lpstr>
    </vt:vector>
  </TitlesOfParts>
  <Company>ArData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Gohel</dc:creator>
  <cp:lastModifiedBy>David Gohel</cp:lastModifiedBy>
  <cp:revision>1</cp:revision>
  <dcterms:created xsi:type="dcterms:W3CDTF">2017-01-30T12:50:56Z</dcterms:created>
  <dcterms:modified xsi:type="dcterms:W3CDTF">2017-01-30T12:51:25Z</dcterms:modified>
</cp:coreProperties>
</file>