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emf" ContentType="image/x-em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Example title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/>
            <a:r>
              <a:rPr>
                <a:solidFill>
                  <a:srgbClr val="FF0000">
                    <a:alpha val="100000"/>
                  </a:srgbClr>
                </a:solidFill>
                <a:latin typeface="Arial"/>
                <a:cs typeface="Arial"/>
              </a:rPr>
              <a:t>Level1</a:t>
            </a:r>
          </a:p>
          <a:p>
            <a:pPr lvl="1"/>
            <a:r>
              <a:rPr>
                <a:solidFill>
                  <a:srgbClr val="FF0000">
                    <a:alpha val="100000"/>
                  </a:srgbClr>
                </a:solidFill>
                <a:latin typeface="Arial"/>
                <a:cs typeface="Arial"/>
              </a:rPr>
              <a:t>Level2</a:t>
            </a:r>
          </a:p>
          <a:p>
            <a:pPr lvl="1"/>
            <a:r>
              <a:rPr>
                <a:solidFill>
                  <a:srgbClr val="FF0000">
                    <a:alpha val="100000"/>
                  </a:srgbClr>
                </a:solidFill>
                <a:latin typeface="Arial"/>
                <a:cs typeface="Arial"/>
              </a:rPr>
              <a:t>Level2</a:t>
            </a:r>
          </a:p>
          <a:p>
            <a:pPr lvl="2"/>
            <a:r>
              <a:rPr>
                <a:solidFill>
                  <a:srgbClr val="FF0000">
                    <a:alpha val="100000"/>
                  </a:srgbClr>
                </a:solidFill>
                <a:latin typeface="Arial"/>
                <a:cs typeface="Arial"/>
              </a:rPr>
              <a:t>Level3</a:t>
            </a:r>
          </a:p>
          <a:p>
            <a:pPr lvl="2"/>
            <a:r>
              <a:rPr>
                <a:solidFill>
                  <a:srgbClr val="FF0000">
                    <a:alpha val="100000"/>
                  </a:srgbClr>
                </a:solidFill>
                <a:latin typeface="Arial"/>
                <a:cs typeface="Arial"/>
              </a:rPr>
              <a:t>Level3</a:t>
            </a:r>
          </a:p>
          <a:p>
            <a:pPr/>
            <a:r>
              <a:rPr>
                <a:solidFill>
                  <a:srgbClr val="FF0000">
                    <a:alpha val="100000"/>
                  </a:srgbClr>
                </a:solidFill>
                <a:latin typeface="Arial"/>
                <a:cs typeface="Arial"/>
              </a:rPr>
              <a:t>Level1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davidgohel</cp:lastModifiedBy>
  <cp:revision>3</cp:revision>
  <dcterms:created xsi:type="dcterms:W3CDTF">2017-02-13T16:18:36Z</dcterms:created>
  <dcterms:modified xmlns:xsi="http://www.w3.org/2001/XMLSchema-instance" xmlns:dcterms="http://purl.org/dc/terms/" xsi:type="dcterms:W3CDTF">2017-12-08T21:23:51Z</dcterms:modified>
  <cp:category/>
</cp:coreProperties>
</file>