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  <p:sldId id="36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98234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91B2968-03BF-4B52-454A-7BF58FCBA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2953AA-FB15-45CD-5C03-24A1D79A6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CF1A10A-C680-2508-2DD6-1FE4F6BB18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8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98235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240927010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-57%-500ml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16.6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8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444</Words>
  <Application>Microsoft Office PowerPoint</Application>
  <PresentationFormat>宽屏</PresentationFormat>
  <Paragraphs>160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1_Office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8</cp:revision>
  <dcterms:created xsi:type="dcterms:W3CDTF">2024-09-23T09:10:00Z</dcterms:created>
  <dcterms:modified xsi:type="dcterms:W3CDTF">2024-09-27T09:12:02Z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