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358" r:id="rId2"/>
    <p:sldId id="359" r:id="rId3"/>
    <p:sldId id="360" r:id="rId4"/>
    <p:sldId id="361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7B32-6A7D-4B63-8B88-3F04635095C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4.jpeg"/><Relationship Id="rId10" Type="http://schemas.openxmlformats.org/officeDocument/2006/relationships/image" Target="../media/image7.e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4.xml"/><Relationship Id="rId21" Type="http://schemas.openxmlformats.org/officeDocument/2006/relationships/image" Target="../media/image19.png"/><Relationship Id="rId7" Type="http://schemas.openxmlformats.org/officeDocument/2006/relationships/tags" Target="../tags/tag8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5" Type="http://schemas.openxmlformats.org/officeDocument/2006/relationships/image" Target="../media/image13.png"/><Relationship Id="rId10" Type="http://schemas.openxmlformats.org/officeDocument/2006/relationships/tags" Target="../tags/tag11.xml"/><Relationship Id="rId19" Type="http://schemas.openxmlformats.org/officeDocument/2006/relationships/image" Target="../media/image17.jpe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5382E39-5B53-AD9C-E8B6-41D2737E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98234"/>
              </p:ext>
            </p:extLst>
          </p:nvPr>
        </p:nvGraphicFramePr>
        <p:xfrm>
          <a:off x="1" y="-1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337553">
                  <a:extLst>
                    <a:ext uri="{9D8B030D-6E8A-4147-A177-3AD203B41FA5}">
                      <a16:colId xmlns:a16="http://schemas.microsoft.com/office/drawing/2014/main" val="1613508284"/>
                    </a:ext>
                  </a:extLst>
                </a:gridCol>
                <a:gridCol w="1370631">
                  <a:extLst>
                    <a:ext uri="{9D8B030D-6E8A-4147-A177-3AD203B41FA5}">
                      <a16:colId xmlns:a16="http://schemas.microsoft.com/office/drawing/2014/main" val="2552494555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1089959522"/>
                    </a:ext>
                  </a:extLst>
                </a:gridCol>
                <a:gridCol w="1606305">
                  <a:extLst>
                    <a:ext uri="{9D8B030D-6E8A-4147-A177-3AD203B41FA5}">
                      <a16:colId xmlns:a16="http://schemas.microsoft.com/office/drawing/2014/main" val="913046747"/>
                    </a:ext>
                  </a:extLst>
                </a:gridCol>
                <a:gridCol w="1234188">
                  <a:extLst>
                    <a:ext uri="{9D8B030D-6E8A-4147-A177-3AD203B41FA5}">
                      <a16:colId xmlns:a16="http://schemas.microsoft.com/office/drawing/2014/main" val="3574689699"/>
                    </a:ext>
                  </a:extLst>
                </a:gridCol>
                <a:gridCol w="936494">
                  <a:extLst>
                    <a:ext uri="{9D8B030D-6E8A-4147-A177-3AD203B41FA5}">
                      <a16:colId xmlns:a16="http://schemas.microsoft.com/office/drawing/2014/main" val="1884526681"/>
                    </a:ext>
                  </a:extLst>
                </a:gridCol>
                <a:gridCol w="1717941">
                  <a:extLst>
                    <a:ext uri="{9D8B030D-6E8A-4147-A177-3AD203B41FA5}">
                      <a16:colId xmlns:a16="http://schemas.microsoft.com/office/drawing/2014/main" val="2692711814"/>
                    </a:ext>
                  </a:extLst>
                </a:gridCol>
                <a:gridCol w="2221332">
                  <a:extLst>
                    <a:ext uri="{9D8B030D-6E8A-4147-A177-3AD203B41FA5}">
                      <a16:colId xmlns:a16="http://schemas.microsoft.com/office/drawing/2014/main" val="73770658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PbAc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3H</a:t>
                      </a:r>
                      <a:r>
                        <a:rPr lang="en-US" sz="1600" kern="100" baseline="-25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9096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240905010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乐研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-97%-1kg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Aladdin-99.5%-102%-1kg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阿拉丁（旧白色）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63553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240915010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Macklin-99.5%-2.5kg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4438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240920010 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Macklin-99.5%-2.5kg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-2.5k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2799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240920010 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-99%-100g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414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240920020 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-99%-100g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-100ml 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16414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2E62C24B-21D9-0204-4827-47CCFFFF530A}"/>
              </a:ext>
            </a:extLst>
          </p:cNvPr>
          <p:cNvGrpSpPr/>
          <p:nvPr/>
        </p:nvGrpSpPr>
        <p:grpSpPr>
          <a:xfrm>
            <a:off x="8965020" y="1221314"/>
            <a:ext cx="728822" cy="754505"/>
            <a:chOff x="10023074" y="1374194"/>
            <a:chExt cx="997575" cy="118633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F0CE99D-3C3A-BD4C-5436-7A6521428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75" t="5061" r="41974" b="51524"/>
            <a:stretch/>
          </p:blipFill>
          <p:spPr bwMode="auto">
            <a:xfrm>
              <a:off x="10542400" y="1374194"/>
              <a:ext cx="478249" cy="118633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7F4F0DB-419B-69F4-E9F2-FBFA3DA6C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12" t="18196" r="41004" b="34137"/>
            <a:stretch/>
          </p:blipFill>
          <p:spPr>
            <a:xfrm>
              <a:off x="10023074" y="1374194"/>
              <a:ext cx="519326" cy="1184376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1399487-1737-D9EA-1585-30FE158FD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4" t="15927" r="44883" b="16941"/>
          <a:stretch/>
        </p:blipFill>
        <p:spPr bwMode="auto">
          <a:xfrm>
            <a:off x="8965020" y="3702829"/>
            <a:ext cx="308379" cy="713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9D9F4-6DDF-F5A1-AAD4-F3B51E16B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6" t="32419" r="54117" b="32288"/>
          <a:stretch/>
        </p:blipFill>
        <p:spPr>
          <a:xfrm>
            <a:off x="8937691" y="4679986"/>
            <a:ext cx="308379" cy="6714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7D1EB5-41FE-1FB8-B304-80387F59C2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6" t="32288" r="36373" b="31765"/>
          <a:stretch/>
        </p:blipFill>
        <p:spPr>
          <a:xfrm>
            <a:off x="8986500" y="5926617"/>
            <a:ext cx="308379" cy="642455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955798-8A79-C37D-6520-591B3E20B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315149"/>
              </p:ext>
            </p:extLst>
          </p:nvPr>
        </p:nvGraphicFramePr>
        <p:xfrm>
          <a:off x="10431669" y="1057062"/>
          <a:ext cx="1639915" cy="122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7" imgW="14399886" imgH="10800289" progId="Origin95.Graph">
                  <p:embed/>
                </p:oleObj>
              </mc:Choice>
              <mc:Fallback>
                <p:oleObj name="Graph" r:id="rId7" imgW="14399886" imgH="10800289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955798-8A79-C37D-6520-591B3E20B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1669" y="1057062"/>
                        <a:ext cx="1639915" cy="1229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9842294-EB1B-722C-D9C7-0CEF4B4F3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38112"/>
              </p:ext>
            </p:extLst>
          </p:nvPr>
        </p:nvGraphicFramePr>
        <p:xfrm>
          <a:off x="10410263" y="2093109"/>
          <a:ext cx="1744229" cy="13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9" imgW="14399994" imgH="10800262" progId="Origin95.Graph">
                  <p:embed/>
                </p:oleObj>
              </mc:Choice>
              <mc:Fallback>
                <p:oleObj name="Graph" r:id="rId9" imgW="14399994" imgH="10800262" progId="Origin95.Grap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C9842294-EB1B-722C-D9C7-0CEF4B4F33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10263" y="2093109"/>
                        <a:ext cx="1744229" cy="13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A4B6BC8-EEB8-7367-3C28-156A31D3C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36280"/>
              </p:ext>
            </p:extLst>
          </p:nvPr>
        </p:nvGraphicFramePr>
        <p:xfrm>
          <a:off x="10067834" y="3242206"/>
          <a:ext cx="2124166" cy="162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1" imgW="9802184" imgH="7502368" progId="Origin95.Graph">
                  <p:embed/>
                </p:oleObj>
              </mc:Choice>
              <mc:Fallback>
                <p:oleObj name="Graph" r:id="rId11" imgW="9802184" imgH="7502368" progId="Origin95.Grap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A4B6BC8-EEB8-7367-3C28-156A31D3C2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67834" y="3242206"/>
                        <a:ext cx="2124166" cy="1627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E337751-8EC3-A549-3494-BEC6B1011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62815"/>
              </p:ext>
            </p:extLst>
          </p:nvPr>
        </p:nvGraphicFramePr>
        <p:xfrm>
          <a:off x="9591058" y="4710599"/>
          <a:ext cx="2715939" cy="203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3" imgW="14399994" imgH="10800262" progId="Origin95.Graph">
                  <p:embed/>
                </p:oleObj>
              </mc:Choice>
              <mc:Fallback>
                <p:oleObj name="Graph" r:id="rId13" imgW="14399994" imgH="10800262" progId="Origin95.Grap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E337751-8EC3-A549-3494-BEC6B10114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91058" y="4710599"/>
                        <a:ext cx="2715939" cy="203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0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-187" y="137596"/>
          <a:ext cx="11181370" cy="6735535"/>
        </p:xfrm>
        <a:graphic>
          <a:graphicData uri="http://schemas.openxmlformats.org/drawingml/2006/table">
            <a:tbl>
              <a:tblPr firstRow="1" firstCol="1" bandRow="1"/>
              <a:tblGrid>
                <a:gridCol w="1195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5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PbAc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3H</a:t>
                      </a:r>
                      <a:r>
                        <a:rPr lang="en-US" sz="1600" kern="100" baseline="-25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（投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r>
                        <a:rPr lang="zh-CN" alt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先溶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240830-Y-L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不溶解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240910-Y-L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(5+1)</a:t>
                      </a: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240911-Y-L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上海皓鸿生物医药科技有限公司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240912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-1-Y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-99.998%-10g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1.525g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4ml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240912-2-Y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-99%-2.5kg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-99.998%-10g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（透明色）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0.5g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1.525g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4ml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240917-L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溶解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240919-Y-L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880600" y="1034415"/>
            <a:ext cx="835660" cy="6896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rcRect l="22396" t="35190" r="56777" b="44555"/>
          <a:stretch>
            <a:fillRect/>
          </a:stretch>
        </p:blipFill>
        <p:spPr>
          <a:xfrm>
            <a:off x="10006330" y="1797050"/>
            <a:ext cx="584200" cy="758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93710" y="1825625"/>
            <a:ext cx="959485" cy="847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7515" y="4227830"/>
            <a:ext cx="1015365" cy="77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7515" y="3408045"/>
            <a:ext cx="995680" cy="7626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6"/>
          <a:srcRect l="75090" t="14637" r="8532" b="55135"/>
          <a:stretch>
            <a:fillRect/>
          </a:stretch>
        </p:blipFill>
        <p:spPr>
          <a:xfrm>
            <a:off x="9880600" y="4167505"/>
            <a:ext cx="836295" cy="8813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rcRect l="18576" t="63227" r="68552" b="10257"/>
          <a:stretch>
            <a:fillRect/>
          </a:stretch>
        </p:blipFill>
        <p:spPr>
          <a:xfrm>
            <a:off x="10006330" y="3408045"/>
            <a:ext cx="577850" cy="680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992745" y="2588260"/>
            <a:ext cx="1080135" cy="8197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011410" y="2578735"/>
            <a:ext cx="553085" cy="8058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6582" r="2020" b="8445"/>
          <a:stretch>
            <a:fillRect/>
          </a:stretch>
        </p:blipFill>
        <p:spPr>
          <a:xfrm>
            <a:off x="10048875" y="5062855"/>
            <a:ext cx="579120" cy="8775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95870" y="5062855"/>
            <a:ext cx="2142490" cy="8464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32090" y="6010275"/>
            <a:ext cx="1670685" cy="76771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011410" y="5989320"/>
            <a:ext cx="616585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47D9B9-6E71-6E26-CDD7-559273281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55493"/>
              </p:ext>
            </p:extLst>
          </p:nvPr>
        </p:nvGraphicFramePr>
        <p:xfrm>
          <a:off x="171450" y="142875"/>
          <a:ext cx="11953876" cy="340042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1985369042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609174623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82101859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2057902805"/>
                    </a:ext>
                  </a:extLst>
                </a:gridCol>
                <a:gridCol w="1335668">
                  <a:extLst>
                    <a:ext uri="{9D8B030D-6E8A-4147-A177-3AD203B41FA5}">
                      <a16:colId xmlns:a16="http://schemas.microsoft.com/office/drawing/2014/main" val="82928413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172152417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10276458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3117876787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PbI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₃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947978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Macklin-99.5%-2.5kg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红色瓶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 -500ml-57%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481626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240924020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Macklin-99.5%-2.5kg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红色瓶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511494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A25BDA0-5C90-1C85-32F9-4A41BB476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39565"/>
              </p:ext>
            </p:extLst>
          </p:nvPr>
        </p:nvGraphicFramePr>
        <p:xfrm>
          <a:off x="9863263" y="1166593"/>
          <a:ext cx="2328737" cy="174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14399994" imgH="10800262" progId="Origin95.Graph">
                  <p:embed/>
                </p:oleObj>
              </mc:Choice>
              <mc:Fallback>
                <p:oleObj name="Graph" r:id="rId2" imgW="14399994" imgH="10800262" progId="Origin95.Grap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F2EF18-8E0E-8AF8-79B4-1CF0A56BB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63263" y="1166593"/>
                        <a:ext cx="2328737" cy="174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70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D5C74B-241E-8529-1047-2C45891B0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28322"/>
              </p:ext>
            </p:extLst>
          </p:nvPr>
        </p:nvGraphicFramePr>
        <p:xfrm>
          <a:off x="238124" y="186236"/>
          <a:ext cx="11953876" cy="476059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781689166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108689918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290790830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3913059745"/>
                    </a:ext>
                  </a:extLst>
                </a:gridCol>
                <a:gridCol w="1391310">
                  <a:extLst>
                    <a:ext uri="{9D8B030D-6E8A-4147-A177-3AD203B41FA5}">
                      <a16:colId xmlns:a16="http://schemas.microsoft.com/office/drawing/2014/main" val="153820722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33972389"/>
                    </a:ext>
                  </a:extLst>
                </a:gridCol>
                <a:gridCol w="1133887">
                  <a:extLst>
                    <a:ext uri="{9D8B030D-6E8A-4147-A177-3AD203B41FA5}">
                      <a16:colId xmlns:a16="http://schemas.microsoft.com/office/drawing/2014/main" val="4259555201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487439752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PbAc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·3H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lang="en-US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922812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240924lsj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99%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麦克林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99.5%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阿拉丁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 -500ml-57%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冰浴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26183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240924-1-yyl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16.6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投料前 冰浴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3617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240924-2-yyl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13.61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投料前 冰浴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2870"/>
                  </a:ext>
                </a:extLst>
              </a:tr>
            </a:tbl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91B2968-03BF-4B52-454A-7BF58FCBA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440096"/>
              </p:ext>
            </p:extLst>
          </p:nvPr>
        </p:nvGraphicFramePr>
        <p:xfrm>
          <a:off x="10744201" y="1139766"/>
          <a:ext cx="1296430" cy="99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250080" imgH="2494800" progId="Origin95.Graph">
                  <p:embed/>
                </p:oleObj>
              </mc:Choice>
              <mc:Fallback>
                <p:oleObj name="Graph" r:id="rId2" imgW="3250080" imgH="2494800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31AC8CC-54DA-4796-88EE-D06F2445E6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44201" y="1139766"/>
                        <a:ext cx="1296430" cy="995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2953AA-FB15-45CD-5C03-24A1D79A6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863010"/>
              </p:ext>
            </p:extLst>
          </p:nvPr>
        </p:nvGraphicFramePr>
        <p:xfrm>
          <a:off x="10535194" y="2322504"/>
          <a:ext cx="1821996" cy="139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9802184" imgH="7502368" progId="Origin95.Graph">
                  <p:embed/>
                </p:oleObj>
              </mc:Choice>
              <mc:Fallback>
                <p:oleObj name="Graph" r:id="rId4" imgW="9802184" imgH="7502368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35194" y="2322504"/>
                        <a:ext cx="1821996" cy="1395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CF1A10A-C680-2508-2DD6-1FE4F6BB1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40736"/>
              </p:ext>
            </p:extLst>
          </p:nvPr>
        </p:nvGraphicFramePr>
        <p:xfrm>
          <a:off x="10643658" y="3646882"/>
          <a:ext cx="1630937" cy="124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9802184" imgH="7502368" progId="Origin95.Graph">
                  <p:embed/>
                </p:oleObj>
              </mc:Choice>
              <mc:Fallback>
                <p:oleObj name="Graph" r:id="rId6" imgW="9802184" imgH="7502368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43658" y="3646882"/>
                        <a:ext cx="1630937" cy="1249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168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g0MzMyNGJiMDEzODc5ODNlMGVjODViOWRkZjg1MD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410</Words>
  <Application>Microsoft Office PowerPoint</Application>
  <PresentationFormat>宽屏</PresentationFormat>
  <Paragraphs>146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1_Office 主题​​</vt:lpstr>
      <vt:lpstr>Graph</vt:lpstr>
      <vt:lpstr>Unicode Origin Graph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薛博文</dc:creator>
  <cp:lastModifiedBy>薛博文</cp:lastModifiedBy>
  <cp:revision>7</cp:revision>
  <dcterms:created xsi:type="dcterms:W3CDTF">2024-09-23T09:10:00Z</dcterms:created>
  <dcterms:modified xsi:type="dcterms:W3CDTF">2024-09-27T01:06:49Z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2A9AED1B6B0247AD907FE65BC48A70E8_12</vt:lpwstr>
  </property>
  <property fmtid="{D5CDD505-2E9C-101B-9397-08002B2CF9AE}" pid="3" name="KSOProductBuildVer">
    <vt:lpwstr>2052-12.1.0.15990</vt:lpwstr>
  </property>
</Properties>
</file>