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7" r:id="rId3"/>
    <p:sldId id="286" r:id="rId4"/>
    <p:sldId id="283" r:id="rId5"/>
    <p:sldId id="28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C34B9-D548-9597-6E1E-0ABAD8B95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DCFDEE-FFAC-CF64-1526-03B78C9D2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1E982-1AEB-A721-B037-356ECB42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1A5E-CFB4-4075-8ED1-73A4BC0F83D4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76F534-93FB-C48E-6A47-32ED5F27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22C54-1759-547D-E034-4F6CF593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2970-F7F1-4503-948E-B4A6CD7AF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06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7F8F4-69B9-06AF-9315-054A630C3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275A4F-8BBB-09C4-E667-FD27CEC4E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1B443-F356-D218-D720-F05B49D0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1A5E-CFB4-4075-8ED1-73A4BC0F83D4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EBC56E-3212-4EB0-4452-50F40B511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30194F-D8DD-9A51-B9C9-33578923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2970-F7F1-4503-948E-B4A6CD7AF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7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58250D-2E68-85E6-2DFA-68740A552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15F82F-6207-F3AF-BAC2-3619FF8F7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31225C-E168-7A4F-7FE3-118B35C1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1A5E-CFB4-4075-8ED1-73A4BC0F83D4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A484A8-55DB-9C00-D3ED-F0E25EBA2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8E34D1-7857-40F0-F2F9-D70ABD083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2970-F7F1-4503-948E-B4A6CD7AF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302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0AEA36-5DE6-45B7-8297-10BADF3E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29/9/2024</a:t>
            </a:fld>
            <a:endParaRPr lang="en-HK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4880B7-27C4-43AC-8ED4-B106EF2F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2732FF-00BC-4316-8E76-94F48AE4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3756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98551-2E6E-4F2A-3F7D-796F42EB8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8DA43-6828-A6C9-457A-5E4318E0F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F597A2-051B-7C9B-E685-3440C3E3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1A5E-CFB4-4075-8ED1-73A4BC0F83D4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710CE2-AB4A-AD88-60CC-83D77ACCE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4FBDCB-492E-2DA2-82D1-BC5EE9F51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2970-F7F1-4503-948E-B4A6CD7AF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49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11F92-83CC-B841-A1D2-5AE7CA35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0E98B2-D331-BBC0-CCFA-0A5388EB3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5F95F-B9E5-95C4-9C65-41EA4ACD2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1A5E-CFB4-4075-8ED1-73A4BC0F83D4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4971A2-120C-303C-094E-2313BFA6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8D5D22-BDA5-CB18-6019-8DB582ED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2970-F7F1-4503-948E-B4A6CD7AF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778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068D1-6441-7C5E-98FA-2B3031E67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6EDEE-78DF-E24B-27E3-4D94328C6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DED31D-74E6-D0AE-ABCD-CFB06F36D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C7CE5E-FC8D-0AF8-B080-54C0FB92E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1A5E-CFB4-4075-8ED1-73A4BC0F83D4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1E8AF2-30B4-51DA-7078-A55C38418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A116DE-3F40-4B3C-B5E7-035707A4C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2970-F7F1-4503-948E-B4A6CD7AF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536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6373C-B6AB-346B-50D9-9F404D4B4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1EDC53-8CD0-677B-7149-1581D5969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E8F5E2-D48A-885F-C952-973D4C860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5EFBE3-778A-A5D4-77A1-630EFD906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72A56A-DDB2-6952-A2CD-0AE332235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F31D01-15E3-236A-5E24-A8193414E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1A5E-CFB4-4075-8ED1-73A4BC0F83D4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7F1988-2380-1956-DDFD-7D20BF586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DC9842-AC4E-59C4-075A-5CD2ACD2C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2970-F7F1-4503-948E-B4A6CD7AF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42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33C06-C45A-9199-A741-608AAE7F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60991B-9A06-172A-2EE8-B40A1725D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1A5E-CFB4-4075-8ED1-73A4BC0F83D4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BA2140-830A-84AE-32FC-CB667FA77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437FFA-D667-0214-F0F5-D4E9B52A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2970-F7F1-4503-948E-B4A6CD7AF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27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CD7F49-754A-67EA-B00D-4939A493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1A5E-CFB4-4075-8ED1-73A4BC0F83D4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78AD2C-042D-20E5-B1C6-3F85CE3F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A91BCE-F907-0551-6121-829BC00D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2970-F7F1-4503-948E-B4A6CD7AF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197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58120-09F5-5149-547B-F08B4271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A23392-2478-AA9E-EB23-F7443B940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19F37C-6521-2887-16F9-9EE97544E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3AB59C-66BD-62BB-3B0B-A58A0A94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1A5E-CFB4-4075-8ED1-73A4BC0F83D4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92094D-40A3-09AD-538C-DE6FCD7F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531A60-F4CB-2373-4E46-8A092378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2970-F7F1-4503-948E-B4A6CD7AF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91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D178F-81DF-2798-F616-6119A8ED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ACFAA6-B889-6E9C-C275-C3A768603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F9809F-B8ED-5816-163D-6317658AB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E3D131-A89F-261D-2D13-9D87A837C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1A5E-CFB4-4075-8ED1-73A4BC0F83D4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86FB54-1B35-0982-4D0E-E9179C04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48317F-A5F6-93B9-93E4-EDBE744C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2970-F7F1-4503-948E-B4A6CD7AF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59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46A74E-58D7-4359-1B32-A1B9199AF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6931E5-EE01-4D0C-97C4-BDC53877C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CB2874-1FFD-3F1C-B7DD-57AE81730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71A5E-CFB4-4075-8ED1-73A4BC0F83D4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76989B-59AB-DDCD-3910-F64188F47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17E5CB-0B95-634F-D617-953DAA2C8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E2970-F7F1-4503-948E-B4A6CD7AF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496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0BB302A-4F56-DB2D-6D04-E957E0A2E255}"/>
              </a:ext>
            </a:extLst>
          </p:cNvPr>
          <p:cNvSpPr txBox="1"/>
          <p:nvPr/>
        </p:nvSpPr>
        <p:spPr>
          <a:xfrm>
            <a:off x="311827" y="23189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样品跟踪：制样时间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36DB9F-407A-E872-4EAA-E77A6A143B29}"/>
              </a:ext>
            </a:extLst>
          </p:cNvPr>
          <p:cNvSpPr txBox="1"/>
          <p:nvPr/>
        </p:nvSpPr>
        <p:spPr>
          <a:xfrm>
            <a:off x="1440703" y="5333173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&lt;240920010&gt;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641F7E-F559-35D6-5615-9D519224014E}"/>
              </a:ext>
            </a:extLst>
          </p:cNvPr>
          <p:cNvSpPr txBox="1"/>
          <p:nvPr/>
        </p:nvSpPr>
        <p:spPr>
          <a:xfrm>
            <a:off x="3104583" y="5339212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&lt;240921020&gt;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5B93CA-78E8-B39A-5B37-4F69C22E4F6C}"/>
              </a:ext>
            </a:extLst>
          </p:cNvPr>
          <p:cNvSpPr txBox="1"/>
          <p:nvPr/>
        </p:nvSpPr>
        <p:spPr>
          <a:xfrm>
            <a:off x="4881896" y="5357747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&lt;240921010&gt;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9BACF2-04A4-99C5-F175-CBFBD58452C6}"/>
              </a:ext>
            </a:extLst>
          </p:cNvPr>
          <p:cNvSpPr txBox="1"/>
          <p:nvPr/>
        </p:nvSpPr>
        <p:spPr>
          <a:xfrm>
            <a:off x="6563135" y="5380133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&lt;240925010&gt;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83A952-9DBF-7FF5-F04A-28F50D7FDFC5}"/>
              </a:ext>
            </a:extLst>
          </p:cNvPr>
          <p:cNvSpPr txBox="1"/>
          <p:nvPr/>
        </p:nvSpPr>
        <p:spPr>
          <a:xfrm>
            <a:off x="8678035" y="5386033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&lt;240925020&gt;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5090517-1A68-5ED9-E862-86B1B2DA5A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64" t="15927" r="44883" b="16941"/>
          <a:stretch/>
        </p:blipFill>
        <p:spPr bwMode="auto">
          <a:xfrm>
            <a:off x="1440703" y="2316069"/>
            <a:ext cx="1241592" cy="28725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014574A-B324-F574-8872-F97910AC1C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26" t="32419" r="54117" b="32288"/>
          <a:stretch/>
        </p:blipFill>
        <p:spPr>
          <a:xfrm>
            <a:off x="3192260" y="2181577"/>
            <a:ext cx="1380995" cy="300700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289C577-142A-9B13-D8D4-FFFA77B96C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86" t="32288" r="36373" b="31765"/>
          <a:stretch/>
        </p:blipFill>
        <p:spPr>
          <a:xfrm>
            <a:off x="4881896" y="2015405"/>
            <a:ext cx="1523129" cy="317318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2694F30-D79D-1F59-9D37-CE6FF29995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4" t="22253" r="48491" b="30810"/>
          <a:stretch/>
        </p:blipFill>
        <p:spPr>
          <a:xfrm>
            <a:off x="6587935" y="1920221"/>
            <a:ext cx="1660730" cy="321893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2AC9FBC-5340-FBCD-D5E1-6E55304828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36" t="22823" r="27319" b="28799"/>
          <a:stretch/>
        </p:blipFill>
        <p:spPr>
          <a:xfrm>
            <a:off x="8798561" y="1870795"/>
            <a:ext cx="1705496" cy="331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94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9A612CE-AC32-074E-486D-983EEF65B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94" t="26160" r="41772" b="36999"/>
          <a:stretch/>
        </p:blipFill>
        <p:spPr>
          <a:xfrm>
            <a:off x="707836" y="2156596"/>
            <a:ext cx="1453955" cy="289927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3DCFF77-3ECC-5393-9ECA-20D8D0DB7082}"/>
              </a:ext>
            </a:extLst>
          </p:cNvPr>
          <p:cNvSpPr txBox="1"/>
          <p:nvPr/>
        </p:nvSpPr>
        <p:spPr>
          <a:xfrm>
            <a:off x="693119" y="5598842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&lt;240920010&gt;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D30455-346C-68D2-8F00-D7955AC53FC2}"/>
              </a:ext>
            </a:extLst>
          </p:cNvPr>
          <p:cNvSpPr txBox="1"/>
          <p:nvPr/>
        </p:nvSpPr>
        <p:spPr>
          <a:xfrm>
            <a:off x="311827" y="23189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样品跟踪</a:t>
            </a:r>
            <a:r>
              <a:rPr lang="en-US" altLang="zh-CN" dirty="0"/>
              <a:t>0927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29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8E2EC9E-A3C8-0CA9-703B-A9BDD900D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19" y="2243598"/>
            <a:ext cx="1368590" cy="303469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0F748B3-8C48-1BA8-E2F3-7AAC9CE80315}"/>
              </a:ext>
            </a:extLst>
          </p:cNvPr>
          <p:cNvSpPr txBox="1"/>
          <p:nvPr/>
        </p:nvSpPr>
        <p:spPr>
          <a:xfrm>
            <a:off x="311827" y="23189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样品跟踪</a:t>
            </a:r>
            <a:r>
              <a:rPr lang="en-US" altLang="zh-CN" dirty="0"/>
              <a:t>0927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74D6DB-67BB-D73D-2797-9F0FD5D20C59}"/>
              </a:ext>
            </a:extLst>
          </p:cNvPr>
          <p:cNvSpPr txBox="1"/>
          <p:nvPr/>
        </p:nvSpPr>
        <p:spPr>
          <a:xfrm>
            <a:off x="921719" y="5567951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&lt;240920010&gt;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234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E534D0A-C703-4BA1-E0C7-7A148EAFB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4" t="40000" r="14910" b="21261"/>
          <a:stretch/>
        </p:blipFill>
        <p:spPr>
          <a:xfrm>
            <a:off x="1078894" y="988540"/>
            <a:ext cx="9594215" cy="404065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E7A7EBE-4366-37C9-7D54-D79C95FADA97}"/>
              </a:ext>
            </a:extLst>
          </p:cNvPr>
          <p:cNvSpPr txBox="1"/>
          <p:nvPr/>
        </p:nvSpPr>
        <p:spPr>
          <a:xfrm>
            <a:off x="311827" y="23189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样品跟踪</a:t>
            </a:r>
            <a:r>
              <a:rPr lang="en-US" altLang="zh-CN" dirty="0"/>
              <a:t>0928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620776-BF10-6B63-558F-3C3B85C4360A}"/>
              </a:ext>
            </a:extLst>
          </p:cNvPr>
          <p:cNvSpPr txBox="1"/>
          <p:nvPr/>
        </p:nvSpPr>
        <p:spPr>
          <a:xfrm>
            <a:off x="1601341" y="5184891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&lt;240920010&gt;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6397D5-2EE7-ADDB-47D1-C41446318FF9}"/>
              </a:ext>
            </a:extLst>
          </p:cNvPr>
          <p:cNvSpPr txBox="1"/>
          <p:nvPr/>
        </p:nvSpPr>
        <p:spPr>
          <a:xfrm>
            <a:off x="3265221" y="5190930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&lt;240921020&gt;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032FCF-DB84-C01E-ABDF-3899DD4DE8D1}"/>
              </a:ext>
            </a:extLst>
          </p:cNvPr>
          <p:cNvSpPr txBox="1"/>
          <p:nvPr/>
        </p:nvSpPr>
        <p:spPr>
          <a:xfrm>
            <a:off x="5042534" y="5209465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&lt;240921010&gt;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4FD779-7286-A83C-3534-E965FB7D0040}"/>
              </a:ext>
            </a:extLst>
          </p:cNvPr>
          <p:cNvSpPr txBox="1"/>
          <p:nvPr/>
        </p:nvSpPr>
        <p:spPr>
          <a:xfrm>
            <a:off x="6723773" y="5231851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&lt;240925010&gt;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A955D6-4BC0-6888-D51A-3E0F87F85747}"/>
              </a:ext>
            </a:extLst>
          </p:cNvPr>
          <p:cNvSpPr txBox="1"/>
          <p:nvPr/>
        </p:nvSpPr>
        <p:spPr>
          <a:xfrm>
            <a:off x="8838673" y="5237751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&lt;240925020&gt;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607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3A4F34F-B8D3-A917-0E21-2D58FE0A5884}"/>
              </a:ext>
            </a:extLst>
          </p:cNvPr>
          <p:cNvSpPr txBox="1"/>
          <p:nvPr/>
        </p:nvSpPr>
        <p:spPr>
          <a:xfrm>
            <a:off x="311827" y="23189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样品跟踪</a:t>
            </a:r>
            <a:r>
              <a:rPr lang="en-US" altLang="zh-CN" dirty="0"/>
              <a:t>0928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37997F-2C9B-0257-3016-AE2E2347E655}"/>
              </a:ext>
            </a:extLst>
          </p:cNvPr>
          <p:cNvSpPr txBox="1"/>
          <p:nvPr/>
        </p:nvSpPr>
        <p:spPr>
          <a:xfrm>
            <a:off x="1473435" y="5176809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&lt;240920010&gt;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F67BA6-0992-F05E-0166-15564F8D26B0}"/>
              </a:ext>
            </a:extLst>
          </p:cNvPr>
          <p:cNvSpPr txBox="1"/>
          <p:nvPr/>
        </p:nvSpPr>
        <p:spPr>
          <a:xfrm>
            <a:off x="3265221" y="5190930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&lt;240921020&gt;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AF4544-AC03-77B0-D7A6-FDC3C01E79A1}"/>
              </a:ext>
            </a:extLst>
          </p:cNvPr>
          <p:cNvSpPr txBox="1"/>
          <p:nvPr/>
        </p:nvSpPr>
        <p:spPr>
          <a:xfrm>
            <a:off x="5042534" y="5209465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&lt;240921010&gt;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85B2E9-42D7-C229-E90F-9228C6293DE1}"/>
              </a:ext>
            </a:extLst>
          </p:cNvPr>
          <p:cNvSpPr txBox="1"/>
          <p:nvPr/>
        </p:nvSpPr>
        <p:spPr>
          <a:xfrm>
            <a:off x="6723773" y="5231851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&lt;240925010&gt;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F21890-D548-0478-BABC-AD4072064936}"/>
              </a:ext>
            </a:extLst>
          </p:cNvPr>
          <p:cNvSpPr txBox="1"/>
          <p:nvPr/>
        </p:nvSpPr>
        <p:spPr>
          <a:xfrm>
            <a:off x="8104337" y="5231851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&lt;240925020&gt;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1AE0B31-5D35-69B1-AFEF-04E85CF92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4" t="24476" r="12967" b="37881"/>
          <a:stretch/>
        </p:blipFill>
        <p:spPr>
          <a:xfrm>
            <a:off x="1807648" y="1192332"/>
            <a:ext cx="9014405" cy="361319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CF339E2-95DD-20BE-BE4B-7C9A8DB0C7E0}"/>
              </a:ext>
            </a:extLst>
          </p:cNvPr>
          <p:cNvSpPr txBox="1"/>
          <p:nvPr/>
        </p:nvSpPr>
        <p:spPr>
          <a:xfrm>
            <a:off x="9573009" y="5231851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&lt;240927020&gt;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7266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72</Words>
  <Application>Microsoft Office PowerPoint</Application>
  <PresentationFormat>宽屏</PresentationFormat>
  <Paragraphs>23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薛博文</dc:creator>
  <cp:lastModifiedBy>薛博文</cp:lastModifiedBy>
  <cp:revision>2</cp:revision>
  <dcterms:created xsi:type="dcterms:W3CDTF">2024-09-28T04:14:50Z</dcterms:created>
  <dcterms:modified xsi:type="dcterms:W3CDTF">2024-09-29T09:56:52Z</dcterms:modified>
</cp:coreProperties>
</file>