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6" r:id="rId4"/>
    <p:sldId id="2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34B9-D548-9597-6E1E-0ABAD8B95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CFDEE-FFAC-CF64-1526-03B78C9D2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E982-1AEB-A721-B037-356ECB42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6F534-93FB-C48E-6A47-32ED5F2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22C54-1759-547D-E034-4F6CF593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7F8F4-69B9-06AF-9315-054A630C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75A4F-8BBB-09C4-E667-FD27CEC4E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B443-F356-D218-D720-F05B49D0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C56E-3212-4EB0-4452-50F40B5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0194F-D8DD-9A51-B9C9-33578923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8250D-2E68-85E6-2DFA-68740A55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5F82F-6207-F3AF-BAC2-3619FF8F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1225C-E168-7A4F-7FE3-118B35C1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84A8-55DB-9C00-D3ED-F0E25EBA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E34D1-7857-40F0-F2F9-D70ABD08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0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28/9/2024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75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8551-2E6E-4F2A-3F7D-796F42EB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8DA43-6828-A6C9-457A-5E4318E0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597A2-051B-7C9B-E685-3440C3E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10CE2-AB4A-AD88-60CC-83D77ACC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FBDCB-492E-2DA2-82D1-BC5EE9F5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11F92-83CC-B841-A1D2-5AE7CA35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E98B2-D331-BBC0-CCFA-0A5388EB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5F95F-B9E5-95C4-9C65-41EA4ACD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971A2-120C-303C-094E-2313BFA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5D22-BDA5-CB18-6019-8DB582ED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7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68D1-6441-7C5E-98FA-2B3031E6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6EDEE-78DF-E24B-27E3-4D94328C6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ED31D-74E6-D0AE-ABCD-CFB06F36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7CE5E-FC8D-0AF8-B080-54C0FB92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E8AF2-30B4-51DA-7078-A55C3841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116DE-3F40-4B3C-B5E7-035707A4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3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6373C-B6AB-346B-50D9-9F404D4B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EDC53-8CD0-677B-7149-1581D596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8F5E2-D48A-885F-C952-973D4C860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5EFBE3-778A-A5D4-77A1-630EFD90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72A56A-DDB2-6952-A2CD-0AE332235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F31D01-15E3-236A-5E24-A8193414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7F1988-2380-1956-DDFD-7D20BF58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C9842-AC4E-59C4-075A-5CD2ACD2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3C06-C45A-9199-A741-608AAE7F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0991B-9A06-172A-2EE8-B40A172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A2140-830A-84AE-32FC-CB667FA7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37FFA-D667-0214-F0F5-D4E9B52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D7F49-754A-67EA-B00D-4939A493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8AD2C-042D-20E5-B1C6-3F85CE3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A91BCE-F907-0551-6121-829BC00D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9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58120-09F5-5149-547B-F08B427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23392-2478-AA9E-EB23-F7443B94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9F37C-6521-2887-16F9-9EE97544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AB59C-66BD-62BB-3B0B-A58A0A94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2094D-40A3-09AD-538C-DE6FCD7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31A60-F4CB-2373-4E46-8A092378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1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178F-81DF-2798-F616-6119A8E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CFAA6-B889-6E9C-C275-C3A768603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9809F-B8ED-5816-163D-6317658A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3D131-A89F-261D-2D13-9D87A837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6FB54-1B35-0982-4D0E-E9179C04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8317F-A5F6-93B9-93E4-EDBE744C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46A74E-58D7-4359-1B32-A1B9199A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931E5-EE01-4D0C-97C4-BDC53877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2874-1FFD-3F1C-B7DD-57AE817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1A5E-CFB4-4075-8ED1-73A4BC0F83D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6989B-59AB-DDCD-3910-F64188F4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7E5CB-0B95-634F-D617-953DAA2C8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B302A-4F56-DB2D-6D04-E957E0A2E255}"/>
              </a:ext>
            </a:extLst>
          </p:cNvPr>
          <p:cNvSpPr txBox="1"/>
          <p:nvPr/>
        </p:nvSpPr>
        <p:spPr>
          <a:xfrm>
            <a:off x="311827" y="2318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样品跟踪：制样时间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36DB9F-407A-E872-4EAA-E77A6A143B29}"/>
              </a:ext>
            </a:extLst>
          </p:cNvPr>
          <p:cNvSpPr txBox="1"/>
          <p:nvPr/>
        </p:nvSpPr>
        <p:spPr>
          <a:xfrm>
            <a:off x="1440703" y="533317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641F7E-F559-35D6-5615-9D519224014E}"/>
              </a:ext>
            </a:extLst>
          </p:cNvPr>
          <p:cNvSpPr txBox="1"/>
          <p:nvPr/>
        </p:nvSpPr>
        <p:spPr>
          <a:xfrm>
            <a:off x="3104583" y="533921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&lt;240921020&gt;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5B93CA-78E8-B39A-5B37-4F69C22E4F6C}"/>
              </a:ext>
            </a:extLst>
          </p:cNvPr>
          <p:cNvSpPr txBox="1"/>
          <p:nvPr/>
        </p:nvSpPr>
        <p:spPr>
          <a:xfrm>
            <a:off x="4881896" y="535774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&lt;240921010&gt;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9BACF2-04A4-99C5-F175-CBFBD58452C6}"/>
              </a:ext>
            </a:extLst>
          </p:cNvPr>
          <p:cNvSpPr txBox="1"/>
          <p:nvPr/>
        </p:nvSpPr>
        <p:spPr>
          <a:xfrm>
            <a:off x="6563135" y="538013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&lt;240925010&gt;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3A952-9DBF-7FF5-F04A-28F50D7FDFC5}"/>
              </a:ext>
            </a:extLst>
          </p:cNvPr>
          <p:cNvSpPr txBox="1"/>
          <p:nvPr/>
        </p:nvSpPr>
        <p:spPr>
          <a:xfrm>
            <a:off x="8678035" y="538603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&lt;240925020&gt;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090517-1A68-5ED9-E862-86B1B2DA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1440703" y="2316069"/>
            <a:ext cx="1241592" cy="2872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14574A-B324-F574-8872-F97910AC1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3192260" y="2181577"/>
            <a:ext cx="1380995" cy="30070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89C577-142A-9B13-D8D4-FFFA77B96C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4881896" y="2015405"/>
            <a:ext cx="1523129" cy="31731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694F30-D79D-1F59-9D37-CE6FF2999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4" t="22253" r="48491" b="30810"/>
          <a:stretch/>
        </p:blipFill>
        <p:spPr>
          <a:xfrm>
            <a:off x="6587935" y="1920221"/>
            <a:ext cx="1660730" cy="32189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AC9FBC-5340-FBCD-D5E1-6E5530482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6" t="22823" r="27319" b="28799"/>
          <a:stretch/>
        </p:blipFill>
        <p:spPr>
          <a:xfrm>
            <a:off x="8798561" y="1870795"/>
            <a:ext cx="1705496" cy="33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A612CE-AC32-074E-486D-983EEF65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26160" r="41772" b="36999"/>
          <a:stretch/>
        </p:blipFill>
        <p:spPr>
          <a:xfrm>
            <a:off x="707836" y="2156596"/>
            <a:ext cx="1453955" cy="28992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DCFF77-3ECC-5393-9ECA-20D8D0DB7082}"/>
              </a:ext>
            </a:extLst>
          </p:cNvPr>
          <p:cNvSpPr txBox="1"/>
          <p:nvPr/>
        </p:nvSpPr>
        <p:spPr>
          <a:xfrm>
            <a:off x="693119" y="559884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30455-346C-68D2-8F00-D7955AC53FC2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E2EC9E-A3C8-0CA9-703B-A9BDD900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19" y="2243598"/>
            <a:ext cx="1368590" cy="30346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F748B3-8C48-1BA8-E2F3-7AAC9CE80315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4D6DB-67BB-D73D-2797-9F0FD5D20C59}"/>
              </a:ext>
            </a:extLst>
          </p:cNvPr>
          <p:cNvSpPr txBox="1"/>
          <p:nvPr/>
        </p:nvSpPr>
        <p:spPr>
          <a:xfrm>
            <a:off x="921719" y="55679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3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534D0A-C703-4BA1-E0C7-7A148EAF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t="40000" r="14910" b="21261"/>
          <a:stretch/>
        </p:blipFill>
        <p:spPr>
          <a:xfrm>
            <a:off x="1078894" y="988540"/>
            <a:ext cx="9594215" cy="4040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7A7EBE-4366-37C9-7D54-D79C95FADA97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620776-BF10-6B63-558F-3C3B85C4360A}"/>
              </a:ext>
            </a:extLst>
          </p:cNvPr>
          <p:cNvSpPr txBox="1"/>
          <p:nvPr/>
        </p:nvSpPr>
        <p:spPr>
          <a:xfrm>
            <a:off x="1601341" y="518489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397D5-2EE7-ADDB-47D1-C41446318FF9}"/>
              </a:ext>
            </a:extLst>
          </p:cNvPr>
          <p:cNvSpPr txBox="1"/>
          <p:nvPr/>
        </p:nvSpPr>
        <p:spPr>
          <a:xfrm>
            <a:off x="3265221" y="519093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&lt;240921020&gt;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032FCF-DB84-C01E-ABDF-3899DD4DE8D1}"/>
              </a:ext>
            </a:extLst>
          </p:cNvPr>
          <p:cNvSpPr txBox="1"/>
          <p:nvPr/>
        </p:nvSpPr>
        <p:spPr>
          <a:xfrm>
            <a:off x="5042534" y="520946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&lt;240921010&gt;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FD779-7286-A83C-3534-E965FB7D0040}"/>
              </a:ext>
            </a:extLst>
          </p:cNvPr>
          <p:cNvSpPr txBox="1"/>
          <p:nvPr/>
        </p:nvSpPr>
        <p:spPr>
          <a:xfrm>
            <a:off x="6723773" y="52318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&lt;240925010&gt;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A955D6-4BC0-6888-D51A-3E0F87F85747}"/>
              </a:ext>
            </a:extLst>
          </p:cNvPr>
          <p:cNvSpPr txBox="1"/>
          <p:nvPr/>
        </p:nvSpPr>
        <p:spPr>
          <a:xfrm>
            <a:off x="8838673" y="52377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&lt;240925020&gt;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60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1</cp:revision>
  <dcterms:created xsi:type="dcterms:W3CDTF">2024-09-28T04:14:50Z</dcterms:created>
  <dcterms:modified xsi:type="dcterms:W3CDTF">2024-09-28T04:14:54Z</dcterms:modified>
</cp:coreProperties>
</file>