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xr.free-electrons.com/source/" TargetMode="External"/><Relationship Id="rId4" Type="http://schemas.openxmlformats.org/officeDocument/2006/relationships/hyperlink" Target="http://lxr.free-electrons.com/source/sound/" TargetMode="External"/><Relationship Id="rId5" Type="http://schemas.openxmlformats.org/officeDocument/2006/relationships/hyperlink" Target="http://lxr.free-electrons.com/source/sound/core/" TargetMode="External"/><Relationship Id="rId6" Type="http://schemas.openxmlformats.org/officeDocument/2006/relationships/hyperlink" Target="http://lxr.free-electrons.com/source/sound/core/pcm_native.c" TargetMode="External"/><Relationship Id="rId7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ALSA Recorder: Record What We Hear From Computer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Norrathep Rattanavipanon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Erik Efrain Henriquez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 2 : API Layer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snd_pcm_writei in alsa-lib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snd_pcm_sframes_t snd_pcm_writei(snd_pcm_t *pcm,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const void *buffer, snd_pcm_uframes_t size)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saveToFile(buffer)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return _snd_pcm_writei(pcm, buffer, size);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XF130.audio.layers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450" y="1527075"/>
            <a:ext cx="2636349" cy="24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7145675" y="1455325"/>
            <a:ext cx="345900" cy="16857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if we can’t re-compile API source code</a:t>
            </a:r>
          </a:p>
        </p:txBody>
      </p:sp>
      <p:sp>
        <p:nvSpPr>
          <p:cNvPr id="143" name="Shape 143"/>
          <p:cNvSpPr/>
          <p:nvPr/>
        </p:nvSpPr>
        <p:spPr>
          <a:xfrm>
            <a:off x="2797575" y="2359850"/>
            <a:ext cx="843600" cy="876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Spotify</a:t>
            </a:r>
          </a:p>
        </p:txBody>
      </p:sp>
      <p:sp>
        <p:nvSpPr>
          <p:cNvPr id="144" name="Shape 144"/>
          <p:cNvSpPr/>
          <p:nvPr/>
        </p:nvSpPr>
        <p:spPr>
          <a:xfrm>
            <a:off x="3900775" y="2668250"/>
            <a:ext cx="1403700" cy="25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5564075" y="2511650"/>
            <a:ext cx="7302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ALSA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900775" y="2283650"/>
            <a:ext cx="12171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write(buffer)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if we can’t re-compile API source code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Monkey Patching - LD_PRELOAD + dlsym(RTLD_NEXT, funcName)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Replace fn at runtime</a:t>
            </a:r>
          </a:p>
        </p:txBody>
      </p:sp>
      <p:sp>
        <p:nvSpPr>
          <p:cNvPr id="153" name="Shape 153"/>
          <p:cNvSpPr/>
          <p:nvPr/>
        </p:nvSpPr>
        <p:spPr>
          <a:xfrm>
            <a:off x="892575" y="2969450"/>
            <a:ext cx="843600" cy="876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Spotify</a:t>
            </a:r>
          </a:p>
        </p:txBody>
      </p:sp>
      <p:sp>
        <p:nvSpPr>
          <p:cNvPr id="154" name="Shape 154"/>
          <p:cNvSpPr/>
          <p:nvPr/>
        </p:nvSpPr>
        <p:spPr>
          <a:xfrm>
            <a:off x="1995775" y="3277850"/>
            <a:ext cx="1403699" cy="25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667275" y="3191900"/>
            <a:ext cx="1736100" cy="572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My shared library</a:t>
            </a:r>
          </a:p>
        </p:txBody>
      </p:sp>
      <p:sp>
        <p:nvSpPr>
          <p:cNvPr id="156" name="Shape 156"/>
          <p:cNvSpPr/>
          <p:nvPr/>
        </p:nvSpPr>
        <p:spPr>
          <a:xfrm>
            <a:off x="5671181" y="3277850"/>
            <a:ext cx="1330500" cy="25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7431550" y="3121250"/>
            <a:ext cx="7302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ALSA</a:t>
            </a:r>
          </a:p>
        </p:txBody>
      </p:sp>
      <p:sp>
        <p:nvSpPr>
          <p:cNvPr id="158" name="Shape 158"/>
          <p:cNvSpPr/>
          <p:nvPr/>
        </p:nvSpPr>
        <p:spPr>
          <a:xfrm>
            <a:off x="4032275" y="3845750"/>
            <a:ext cx="843600" cy="5727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3814625" y="4416475"/>
            <a:ext cx="17361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do whatever I want with “buf”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943137" y="2893250"/>
            <a:ext cx="145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alsa-write(buf)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744200" y="2893250"/>
            <a:ext cx="1963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alsa-write(buf)</a:t>
            </a:r>
          </a:p>
        </p:txBody>
      </p:sp>
      <p:sp>
        <p:nvSpPr>
          <p:cNvPr id="162" name="Shape 162"/>
          <p:cNvSpPr/>
          <p:nvPr/>
        </p:nvSpPr>
        <p:spPr>
          <a:xfrm>
            <a:off x="3725987" y="2430737"/>
            <a:ext cx="1456164" cy="572723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my-alsa-write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Unprotected local audio file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aplay cartoon.wav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Protected streaming media - Spotify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 recorded song takes 20 MB of space - we can compress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Same quality as the 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Learned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Build kernel, modules and ALSA source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Search source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cscope!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Don’t use virtual machine for kernel development!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esp device driver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Sound mixer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Capture video too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- preload method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Start.sh : create a file, start.oak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Modify source code : write()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Only write to out.raw only when start.oak exists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Stop.sh : convert out.raw to out.wav and remove start.oak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4203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Learn how to record streaming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Protected and unprotected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Video and audio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Same quality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Focus on protected audio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Spotify on Linux</a:t>
            </a:r>
          </a:p>
        </p:txBody>
      </p:sp>
      <p:pic>
        <p:nvPicPr>
          <p:cNvPr id="67" name="Shape 67"/>
          <p:cNvPicPr preferRelativeResize="0"/>
          <p:nvPr/>
        </p:nvPicPr>
        <p:blipFill/>
        <p:spPr>
          <a:xfrm>
            <a:off x="5657175" y="1152462"/>
            <a:ext cx="2334774" cy="13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174" y="2637062"/>
            <a:ext cx="2365374" cy="124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Audio Layer in Linux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62225" y="1152475"/>
            <a:ext cx="4270200" cy="29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Many frontends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PulseAudio is popular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Still use underlying interfaces to communicate with hardware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Advanced Linux Sound Architecture (</a:t>
            </a:r>
            <a:r>
              <a:rPr lang="en"/>
              <a:t>ALSA)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Gives applications a direct interface to hardware devices (i.e. sound cards)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Well-established open-source interface</a:t>
            </a:r>
          </a:p>
        </p:txBody>
      </p:sp>
      <p:pic>
        <p:nvPicPr>
          <p:cNvPr descr="LXF130.audio.layers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550" y="1476375"/>
            <a:ext cx="23717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Existing method : Redirecting audio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363650"/>
            <a:ext cx="3892200" cy="241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ALSA Configuration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Write Stereo Mix to a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Audacity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Manually specify the program that’s being recorded</a:t>
            </a:r>
          </a:p>
        </p:txBody>
      </p:sp>
      <p:pic>
        <p:nvPicPr>
          <p:cNvPr descr="MeasuringLatency1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748" y="1363661"/>
            <a:ext cx="3937175" cy="18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5223900" cy="157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Audio data is decrypted before calling ALSA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Modify ALSA source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Whenever play an audio, buffer it and save a copy as a raw audio file.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Process a raw file into WAV / MP3 file later</a:t>
            </a:r>
          </a:p>
        </p:txBody>
      </p:sp>
      <p:sp>
        <p:nvSpPr>
          <p:cNvPr id="89" name="Shape 89"/>
          <p:cNvSpPr/>
          <p:nvPr/>
        </p:nvSpPr>
        <p:spPr>
          <a:xfrm>
            <a:off x="1935525" y="2992800"/>
            <a:ext cx="9222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Audio Source</a:t>
            </a:r>
          </a:p>
        </p:txBody>
      </p:sp>
      <p:sp>
        <p:nvSpPr>
          <p:cNvPr id="90" name="Shape 90"/>
          <p:cNvSpPr/>
          <p:nvPr/>
        </p:nvSpPr>
        <p:spPr>
          <a:xfrm>
            <a:off x="3131475" y="3017625"/>
            <a:ext cx="792300" cy="55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buf</a:t>
            </a:r>
          </a:p>
        </p:txBody>
      </p:sp>
      <p:sp>
        <p:nvSpPr>
          <p:cNvPr id="91" name="Shape 91"/>
          <p:cNvSpPr/>
          <p:nvPr/>
        </p:nvSpPr>
        <p:spPr>
          <a:xfrm>
            <a:off x="4197525" y="2883000"/>
            <a:ext cx="792300" cy="792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 ALSA</a:t>
            </a:r>
          </a:p>
        </p:txBody>
      </p:sp>
      <p:sp>
        <p:nvSpPr>
          <p:cNvPr id="92" name="Shape 92"/>
          <p:cNvSpPr/>
          <p:nvPr/>
        </p:nvSpPr>
        <p:spPr>
          <a:xfrm>
            <a:off x="5306900" y="3000000"/>
            <a:ext cx="792300" cy="55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buf</a:t>
            </a:r>
          </a:p>
        </p:txBody>
      </p:sp>
      <p:pic>
        <p:nvPicPr>
          <p:cNvPr descr="clio-emt-speaker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750" y="2638699"/>
            <a:ext cx="1562524" cy="12808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4485600" y="3818125"/>
            <a:ext cx="243300" cy="43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ew-file-simple-md.pn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675" y="4315250"/>
            <a:ext cx="413139" cy="5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4728896" y="3843400"/>
            <a:ext cx="792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5223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Audio data is decrypted before calling ALSA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Modify ALSA source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Whenever play an audio from buffer, save a copy as a raw audio file. Process a raw file into WAV file later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methods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Kernel layer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API layer</a:t>
            </a:r>
          </a:p>
        </p:txBody>
      </p:sp>
      <p:pic>
        <p:nvPicPr>
          <p:cNvPr descr="LXF130.audio.layers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450" y="1527075"/>
            <a:ext cx="2636349" cy="24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7145675" y="1455325"/>
            <a:ext cx="345900" cy="16857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6994289" y="3129823"/>
            <a:ext cx="663300" cy="351900"/>
          </a:xfrm>
          <a:prstGeom prst="ellipse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 1 : Kernel Layer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</a:pPr>
            <a:r>
              <a:rPr b="1" lang="en">
                <a:solidFill>
                  <a:srgbClr val="0A0A0A"/>
                </a:solidFill>
                <a:highlight>
                  <a:srgbClr val="FFFFFF"/>
                </a:highlight>
                <a:hlinkClick r:id="rId3"/>
              </a:rPr>
              <a:t>Linux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/</a:t>
            </a:r>
            <a:r>
              <a:rPr b="1" lang="en">
                <a:solidFill>
                  <a:srgbClr val="0A0A0A"/>
                </a:solidFill>
                <a:highlight>
                  <a:srgbClr val="FFFFFF"/>
                </a:highlight>
                <a:hlinkClick r:id="rId4"/>
              </a:rPr>
              <a:t>sound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/</a:t>
            </a:r>
            <a:r>
              <a:rPr b="1" lang="en">
                <a:solidFill>
                  <a:srgbClr val="0A0A0A"/>
                </a:solidFill>
                <a:highlight>
                  <a:srgbClr val="FFFFFF"/>
                </a:highlight>
                <a:hlinkClick r:id="rId5"/>
              </a:rPr>
              <a:t>core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/</a:t>
            </a:r>
            <a:r>
              <a:rPr b="1" lang="en">
                <a:solidFill>
                  <a:srgbClr val="0A0A0A"/>
                </a:solidFill>
                <a:highlight>
                  <a:srgbClr val="FFFFFF"/>
                </a:highlight>
                <a:hlinkClick r:id="rId6"/>
              </a:rPr>
              <a:t>pcm_native.c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Function snd_pcm_playback_ioctl1</a:t>
            </a:r>
          </a:p>
        </p:txBody>
      </p:sp>
      <p:pic>
        <p:nvPicPr>
          <p:cNvPr descr="LXF130.audio.layers.png" id="112" name="Shape 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6650" y="1453725"/>
            <a:ext cx="2205574" cy="220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6841889" y="2901223"/>
            <a:ext cx="663300" cy="351900"/>
          </a:xfrm>
          <a:prstGeom prst="ellipse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 1 : Kernel Layer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 int snd_pcm_playback_ioctl1(struct file *file,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   struct snd_pcm_substream *substream,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   unsigned int cmd, void __user *arg)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switch (cmd) 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case SNDRV_PCM_IOCTL_WRITEI_FRAMES: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result = snd_pcm_lib_write(substream, xferi.buf, xferi.frames);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__put_user(result, &amp;_xferi-&gt;result);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...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descr="LXF130.audio.layers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125" y="445025"/>
            <a:ext cx="2205574" cy="220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7000364" y="1892523"/>
            <a:ext cx="663300" cy="351900"/>
          </a:xfrm>
          <a:prstGeom prst="ellipse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 1 : Kernel Layer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 int snd_pcm_playback_ioctl1(struct file *file,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   struct snd_pcm_substream *substream,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   unsigned int cmd, void __user *arg)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switch (cmd) 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case SNDRV_PCM_IOCTL_WRITEI_FRAMES: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result = snd_pcm_lib_write(substream, xferi.buf, xferi.frames);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__put_user(result, &amp;_xferi-&gt;result);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 file *rfp = file_open("out.raw");</a:t>
            </a:r>
            <a:b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file_write(rfp, (char*) xferi.buf, xferi.frames);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...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descr="LXF130.audio.layers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125" y="445025"/>
            <a:ext cx="2205574" cy="220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7000364" y="1892523"/>
            <a:ext cx="663300" cy="351900"/>
          </a:xfrm>
          <a:prstGeom prst="ellipse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