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embeddedFontLst>
    <p:embeddedFont>
      <p:font typeface="Raleway"/>
      <p:regular r:id="rId76"/>
      <p:bold r:id="rId77"/>
      <p:italic r:id="rId78"/>
      <p:boldItalic r:id="rId79"/>
    </p:embeddedFont>
    <p:embeddedFont>
      <p:font typeface="Merriweather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font" Target="fonts/Merriweather-bold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Merriweather-regular.fntdata"/><Relationship Id="rId82" Type="http://schemas.openxmlformats.org/officeDocument/2006/relationships/font" Target="fonts/Merriweather-italic.fntdata"/><Relationship Id="rId81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aleway-bold.fntdata"/><Relationship Id="rId32" Type="http://schemas.openxmlformats.org/officeDocument/2006/relationships/slide" Target="slides/slide27.xml"/><Relationship Id="rId76" Type="http://schemas.openxmlformats.org/officeDocument/2006/relationships/font" Target="fonts/Raleway-regular.fntdata"/><Relationship Id="rId35" Type="http://schemas.openxmlformats.org/officeDocument/2006/relationships/slide" Target="slides/slide30.xml"/><Relationship Id="rId79" Type="http://schemas.openxmlformats.org/officeDocument/2006/relationships/font" Target="fonts/Raleway-boldItalic.fntdata"/><Relationship Id="rId34" Type="http://schemas.openxmlformats.org/officeDocument/2006/relationships/slide" Target="slides/slide29.xml"/><Relationship Id="rId78" Type="http://schemas.openxmlformats.org/officeDocument/2006/relationships/font" Target="fonts/Raleway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0. 프로젝트 메인 화면: 자신의 프로젝트를 목록에서 확인할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각 프로젝트를 클릭하면 해당 프로젝트 관리 화면으로 이동한다.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수정(연필)버튼을 클릭하면 프로젝트의 제목, 기간, 마감 등을 수정할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멤버 추가 버튼을 클릭하면 모달창에서 id를 검색해서 멤버를 추가할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오른쪽 펼침 버튼을 클릭하면 프로젝트의 멤버들을 확인할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오른쪽 하단 추가 버튼을 클릭하면 프로젝트 추가 화면으로 이동한다.</a:t>
            </a:r>
            <a:endParaRPr/>
          </a:p>
        </p:txBody>
      </p:sp>
      <p:sp>
        <p:nvSpPr>
          <p:cNvPr id="161" name="Google Shape;1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0. 펼침 버튼을 클릭한 모습: 프로젝트의 멤버들을 확인할 수 있다.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오른쪽 방문하기 버튼을 누르면 해당 멤버들의 작업 진행 상황을 볼 수 있다.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0. 프로젝트를 새로 생성하는 페이지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프로젝트 명, 프로젝트 기간, 팀원을 입력할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프로젝트 모듈과 모듈별 업무, 업무별 담당자를 입력할 수 있다. 완료 버튼을 누르면 프로젝트가 생성된다.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0. 나의 프로젝트 관리 페이지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팀원 별 진행 상황에서는 팀원들의 업무 진행률을 진행바로 확인할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각 팀원을 클릭하면 상세 보기 페이지로 이동한다.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0. 나의 프로젝트 관리 페이지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나의 업무 진행상황에서는 내 업무의 목록을 중요도, 제목과 함께 확인할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상태 펼침 버튼을 누르면 진행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af1bc30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caf1bc3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0. 나의 프로젝트 관리 페이지의 이슈 보드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진행중인 프로젝트에서 제기된 이슈(왼쪽), 진행중인 이슈(중간), 완료된 이슈(오른쪽)을 한눈에 볼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이슈보드 영역을 클릭하면 이슈보드 관리 페이지로 이동한다.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카드를 클릭하면 이슈보드 관리 페이지에서 해당 이슈 수정 모달창이 뜬다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af1bc302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5caf1bc30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0. 이슈보드 작성/수정 모달창이다.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왼쪽 상단에는 관련 프로젝트나 기능모듈이 있을 경우 표시된다.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그 아래에는 이슈의 제목과 설명, 댓글들이 표시된다.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오른쪽 상단 x 버튼을 누르면 창이 닫힌다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오른쪽 컬럼은 위에서부터 차례대로 이슈의 상태(진행전/진행중/완료)를 설정할 수 있다.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담당자는 이슈를 담당하여 진행할 사람이고,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카드를 클릭하면 이슈보드 관리 페이지에서 해당 이슈 수정 모달창이 뜬다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5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5F1E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◉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ight" type="blank">
  <p:cSld name="BLANK">
    <p:bg>
      <p:bgPr>
        <a:solidFill>
          <a:srgbClr val="F5F1E0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22222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00" y="0"/>
            <a:ext cx="9144000" cy="2188199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4073400" y="1696213"/>
            <a:ext cx="997199" cy="9971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4135950" y="1758763"/>
            <a:ext cx="872099" cy="8720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erriweather"/>
              <a:buChar char="◉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3593400" y="17276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600"/>
              <a:buFont typeface="Raleway"/>
              <a:buNone/>
            </a:pPr>
            <a:r>
              <a:rPr b="0" i="0" lang="ko-KR" sz="9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100" y="579570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5795700"/>
            <a:ext cx="8229600" cy="106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8122A"/>
              </a:buClr>
              <a:buSzPts val="14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 dark">
    <p:bg>
      <p:bgPr>
        <a:solidFill>
          <a:srgbClr val="22222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erriweather"/>
              <a:buNone/>
              <a:defRPr b="0" i="0" sz="1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Raleway"/>
              <a:buChar char="◉"/>
              <a:defRPr b="0" i="0" sz="2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Raleway"/>
              <a:buNone/>
              <a:defRPr b="0" i="0" sz="20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Raleway"/>
              <a:buNone/>
              <a:defRPr b="0" i="0" sz="1600" u="none" cap="none" strike="noStrike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7200">
                <a:latin typeface="Arial"/>
                <a:ea typeface="Arial"/>
                <a:cs typeface="Arial"/>
                <a:sym typeface="Arial"/>
              </a:rPr>
              <a:t>화면설계</a:t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(관리자) 회원 등급 변경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724297" y="5442856"/>
            <a:ext cx="5756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관리자의 회원 등급 변경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관리자가 회원의 등급을 수정하는 화면이다.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7. (관리자)등급 변경.png"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155" y="1645919"/>
            <a:ext cx="5016098" cy="351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4800">
                <a:latin typeface="Arial"/>
                <a:ea typeface="Arial"/>
                <a:cs typeface="Arial"/>
                <a:sym typeface="Arial"/>
              </a:rPr>
              <a:t>채용 공고 게시판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채용 공고 게시판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724297" y="5442856"/>
            <a:ext cx="5756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채용 공고 게시판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채용 공고 리스트를 보여주는 화면이다.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. 채용 공고 게시판.png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188" y="1607036"/>
            <a:ext cx="4792104" cy="365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채용 공고 게시판 글 작성하기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724297" y="5442856"/>
            <a:ext cx="5756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채용 공고 게시판 글 작성하기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채용 공고 게시판에 게시물을 작성하는 화면이다.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. 게시판 글쓰기.png"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086" y="1480451"/>
            <a:ext cx="6027172" cy="393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채용 공고 게시판 글 상세보기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724297" y="5442856"/>
            <a:ext cx="5756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채용 공고 게시판 글 상세보기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채용 공고 게시판에 게시물을 자세히 보는 화면이다.</a:t>
            </a:r>
            <a:endParaRPr/>
          </a:p>
        </p:txBody>
      </p:sp>
      <p:pic>
        <p:nvPicPr>
          <p:cNvPr descr="10. 글 상세보기.png"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7474" y="1554197"/>
            <a:ext cx="4884628" cy="38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채용 공고 게시판 글 수정하기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724297" y="5442856"/>
            <a:ext cx="5756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채용 공고 게시판 글 수정하기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채용 공고 게시판의 게시물을 수정하는 화면이다.</a:t>
            </a:r>
            <a:endParaRPr/>
          </a:p>
        </p:txBody>
      </p:sp>
      <p:pic>
        <p:nvPicPr>
          <p:cNvPr descr="11. 게시판 글 수정.png"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220" y="1593667"/>
            <a:ext cx="4700070" cy="371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(관리자) 게시판 글 작성하기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1724297" y="5442856"/>
            <a:ext cx="5756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관리자의 채용 공고 게시판 글 작성하기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관리자가 채용 공고 게시판에 글을 작성할 때 출력되는 화면이다.</a:t>
            </a:r>
            <a:endParaRPr/>
          </a:p>
        </p:txBody>
      </p:sp>
      <p:pic>
        <p:nvPicPr>
          <p:cNvPr descr="12. (관리자)게시판 글 쓰기.png"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3269" y="1477823"/>
            <a:ext cx="4643485" cy="385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(관리자) 게시판 글 수정하기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1724297" y="5442856"/>
            <a:ext cx="5756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관리자의 채용 공고 게시판 글 수정하기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관리자가 채용 공고 게시판에 글을 수정할 때 출력되는 화면이다.</a:t>
            </a:r>
            <a:endParaRPr/>
          </a:p>
        </p:txBody>
      </p:sp>
      <p:pic>
        <p:nvPicPr>
          <p:cNvPr descr="13. (관리자)게시판 글 수정하기.png"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176" y="1484565"/>
            <a:ext cx="5239125" cy="382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7200"/>
              <a:t>프로젝트</a:t>
            </a:r>
            <a:endParaRPr sz="7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프로젝트관리 메인(프로젝트 목록)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450" y="1532950"/>
            <a:ext cx="7610475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1289250" y="5319550"/>
            <a:ext cx="62187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프로젝트 메인 화면: 자신의 프로젝트를 목록에서 확인할 수 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프로젝트를 클릭하면 해당 프로젝트 관리 화면으로 이동한다.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수정(연필)버튼을 클릭하면 프로젝트의 제목, 기간, 마감 등을 수정할 수 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추가 버튼을 클릭하면 모달창에서 id를 검색해서 멤버를 추가할 수 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 펼침 버튼을 클릭하면 프로젝트의 멤버들을 확인할 수 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 하단 추가 버튼을 클릭하면 프로젝트 추가 화면으로 이동한다.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5400">
                <a:latin typeface="Arial"/>
                <a:ea typeface="Arial"/>
                <a:cs typeface="Arial"/>
                <a:sym typeface="Arial"/>
              </a:rPr>
              <a:t>로그인/회원가입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프로젝트관리 메인(프로젝트 목록)_2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5" y="1663825"/>
            <a:ext cx="76009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24" y="3168775"/>
            <a:ext cx="7600951" cy="33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1126750" y="5947925"/>
            <a:ext cx="66954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펼침 버튼을 클릭한 모습: 프로젝트의 멤버들을 확인할 수 있다. 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 방문하기 버튼을 누르면 해당 멤버들의 작업 진행 상황을 볼 수 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프로젝트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grpSp>
        <p:nvGrpSpPr>
          <p:cNvPr id="180" name="Google Shape;180;p30"/>
          <p:cNvGrpSpPr/>
          <p:nvPr/>
        </p:nvGrpSpPr>
        <p:grpSpPr>
          <a:xfrm>
            <a:off x="1043030" y="1588876"/>
            <a:ext cx="7324321" cy="4696856"/>
            <a:chOff x="904888" y="2400300"/>
            <a:chExt cx="7639050" cy="5095863"/>
          </a:xfrm>
        </p:grpSpPr>
        <p:pic>
          <p:nvPicPr>
            <p:cNvPr id="181" name="Google Shape;18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9638" y="2400300"/>
              <a:ext cx="7629525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4888" y="4762488"/>
              <a:ext cx="7639050" cy="2733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30"/>
          <p:cNvSpPr txBox="1"/>
          <p:nvPr/>
        </p:nvSpPr>
        <p:spPr>
          <a:xfrm>
            <a:off x="1276200" y="5644125"/>
            <a:ext cx="5683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프로젝트를 새로 생성하는 페이지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명, 프로젝트 기간, 팀원을 입력할 수 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모듈과 모듈별 업무, 업무별 담당자를 입력할 수 있다. 완료 버튼을 누르면 프로젝트가 생성된다.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팀원 추가(모달)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900" y="1657775"/>
            <a:ext cx="5928175" cy="431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1065700" y="5456800"/>
            <a:ext cx="68778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팀원을 추가하는 모달창이다.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박스에 아이디를 입력한 뒤 검색을 누르면 아래 테이블에 검색 결과가 나온다.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팀원으로 추가하고자 하는 아이디나 이름을 클릭하면 프로젝트 멤버가 된다.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프로젝트 탈퇴(모달)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573" y="1789525"/>
            <a:ext cx="6416851" cy="45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799275" y="5634425"/>
            <a:ext cx="5022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프로젝트 탈퇴 의사를 확인하는 모달창이다.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나의 프로젝트 관리_1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513" y="1634250"/>
            <a:ext cx="7206964" cy="499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5160750" y="5492400"/>
            <a:ext cx="38484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나의 프로젝트 관리 페이지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별 진행 상황에서는 팀원들의 업무 진행률을 진행바로 확인할 수 있다.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AutoNum type="arabicPeriod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팀원을 클릭하면 상세 보기 페이지로 이동한다.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프로젝트 관리_2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638" y="1767313"/>
            <a:ext cx="76295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 프로젝트 관리_3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71675"/>
            <a:ext cx="76200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/>
        </p:nvSpPr>
        <p:spPr>
          <a:xfrm>
            <a:off x="1283625" y="5344750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100">
                <a:solidFill>
                  <a:schemeClr val="dk1"/>
                </a:solidFill>
              </a:rPr>
              <a:t>0. 나의 프로젝트 관리 페이지의 이슈 보드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진행중인 프로젝트에서 제기된 이슈(왼쪽), 진행중인 이슈(중간), 완료된 이슈(오른쪽)을 한눈에 볼 수 있다.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이슈보드 영역을 클릭하면 이슈보드 관리 페이지로 이동한다.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 sz="1100">
                <a:solidFill>
                  <a:schemeClr val="dk1"/>
                </a:solidFill>
              </a:rPr>
              <a:t>카드를 클릭하면 이슈보드 관리 페이지에서 해당 이슈 수정 모달창이 뜬다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이슈보드 작성/수정 모달창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25" y="1512750"/>
            <a:ext cx="8071349" cy="4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다른 팀원 진행상황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625" y="1648100"/>
            <a:ext cx="5998750" cy="486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 txBox="1"/>
          <p:nvPr/>
        </p:nvSpPr>
        <p:spPr>
          <a:xfrm>
            <a:off x="5022625" y="5042350"/>
            <a:ext cx="4253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다른 팀원의 진행 상황을 확인할 수 있는 창이다.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업무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8" y="1290638"/>
            <a:ext cx="762952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 txBox="1"/>
          <p:nvPr/>
        </p:nvSpPr>
        <p:spPr>
          <a:xfrm>
            <a:off x="671025" y="5427200"/>
            <a:ext cx="52002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업무 추가 화면이다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모듈을 선택하여 업무를 추가할 수 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AutoNum type="arabicPeriod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중요도와 진행상태를 지정할 수 있다.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로그인 메인 화면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. 로그인 메인 화면.png" id="57" name="Google Shape;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121" y="1737154"/>
            <a:ext cx="6633458" cy="391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7200"/>
              <a:t>스터디</a:t>
            </a:r>
            <a:endParaRPr sz="7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모집 공고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00" y="1696038"/>
            <a:ext cx="8839200" cy="374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모집 작성하기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50" y="1690700"/>
            <a:ext cx="6181725" cy="41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1"/>
          <p:cNvSpPr txBox="1"/>
          <p:nvPr/>
        </p:nvSpPr>
        <p:spPr>
          <a:xfrm>
            <a:off x="1920975" y="5753675"/>
            <a:ext cx="5855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스터디를 모집할 경우 정원을 정하여 모집인원을 제한할 수 있도록 함.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스터디모집 세부사항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18550"/>
            <a:ext cx="8839200" cy="3883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2"/>
          <p:cNvSpPr txBox="1"/>
          <p:nvPr/>
        </p:nvSpPr>
        <p:spPr>
          <a:xfrm>
            <a:off x="1920975" y="5753675"/>
            <a:ext cx="55218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참여하기는 스터디가 없는 인원에 한하여 가능, 또한 정원이 찬 스터디모집은 참여하기 불가능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수정하기와 삭제하기는 글작성자만 사용할 수 있도록 함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스터디모집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850" y="1532950"/>
            <a:ext cx="67341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스터디모집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00" y="1690725"/>
            <a:ext cx="52197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삭제를 누를 경우 진짜 삭제할지 창을 띄워 물어봄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일정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9" name="Google Shape;28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25" y="1523675"/>
            <a:ext cx="8839200" cy="44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/>
        </p:nvSpPr>
        <p:spPr>
          <a:xfrm>
            <a:off x="1848225" y="59392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자신이 속한 스터디의 일정만 보여줌, 스터디가 없는 경우 일정이 없음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일정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2950"/>
            <a:ext cx="8839201" cy="372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추가는 해당 스터디장과 운영진만 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일정 상세보기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525" y="1505100"/>
            <a:ext cx="71913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일정 수정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2950"/>
            <a:ext cx="8839200" cy="3736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8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2073375" y="59060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수정은 스터디장과 운영진만 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회원 가입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. 회원 가입.png"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715" y="1639469"/>
            <a:ext cx="6240265" cy="39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325188" y="5878285"/>
            <a:ext cx="48855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회원 가입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회원의 개인 정보를 입력하여 회원 가입을 진행한다.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일정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2950"/>
            <a:ext cx="8839199" cy="392536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삭제는 스터디장과 운영진만 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전용 게시판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4" name="Google Shape;3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2950"/>
            <a:ext cx="8839199" cy="364617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스터디가 있는 사람에 한하여 자신의 스터디 전용 게시판이 보임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전용 게시판 추가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1" name="Google Shape;33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1570075"/>
            <a:ext cx="6115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전용 게시판 상세보기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7" name="Google Shape;33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950" y="1532950"/>
            <a:ext cx="76581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전용 게시판 수정하기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8" y="1653600"/>
            <a:ext cx="65627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3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자신이 작성한 게시판에 한하여 수정가능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전용게시판 삭제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0" name="Google Shape;35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8" y="1700000"/>
            <a:ext cx="77438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4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작성한 사람만 삭제가 가능하며 삭제를 하기전에 한번 더 물어보는 창을 띄움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후기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7" name="Google Shape;35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2950"/>
            <a:ext cx="8839201" cy="342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후기 상세보기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3" name="Google Shape;36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300" y="1551525"/>
            <a:ext cx="74199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후기 수정하기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9" name="Google Shape;36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700" y="1653600"/>
            <a:ext cx="71247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7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수정 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후기 삭제하기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6" name="Google Shape;37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8" y="1672175"/>
            <a:ext cx="74390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8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작성자만 삭제 가능하며 삭제를 하기전에 창을 띄워줌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우편 번호 검색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3. 우편 번호 검색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644" y="1657636"/>
            <a:ext cx="4566027" cy="385415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124891" y="5442856"/>
            <a:ext cx="5355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우편 번호 검색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 가입 시 주소 입력할 때 필요한 우편 번호를 검색한다.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1810200" y="743350"/>
            <a:ext cx="5523600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스터디 탈퇴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3" name="Google Shape;38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925" y="1653575"/>
            <a:ext cx="70961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9"/>
          <p:cNvSpPr txBox="1"/>
          <p:nvPr/>
        </p:nvSpPr>
        <p:spPr>
          <a:xfrm>
            <a:off x="1920975" y="5753675"/>
            <a:ext cx="5521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맞을 경우 스터디 탈퇴가능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7200"/>
              <a:t>게시판</a:t>
            </a:r>
            <a:endParaRPr sz="7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강사후기 게시판</a:t>
            </a:r>
            <a:endParaRPr/>
          </a:p>
        </p:txBody>
      </p:sp>
      <p:pic>
        <p:nvPicPr>
          <p:cNvPr descr="C:\Users\syst34\Desktop\drive-download-20190703T073203Z-001\박준우-게시판\강사후기.png" id="395" name="Google Shape;39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59" y="1626919"/>
            <a:ext cx="8008615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강사후기 게시판 글 작성</a:t>
            </a:r>
            <a:endParaRPr/>
          </a:p>
        </p:txBody>
      </p:sp>
      <p:pic>
        <p:nvPicPr>
          <p:cNvPr descr="C:\Users\syst34\Desktop\drive-download-20190703T073203Z-001\박준우-게시판\강사후기 글작성.png" id="401" name="Google Shape;4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480" y="1683429"/>
            <a:ext cx="6480000" cy="4239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개발자 교재 추천 게시판</a:t>
            </a:r>
            <a:endParaRPr/>
          </a:p>
        </p:txBody>
      </p:sp>
      <p:pic>
        <p:nvPicPr>
          <p:cNvPr descr="C:\Users\syst34\Desktop\drive-download-20190703T073203Z-001\박준우-게시판\개발자 교재 추천.png" id="407" name="Google Shape;40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366" y="1603168"/>
            <a:ext cx="6756599" cy="434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익명게시판</a:t>
            </a:r>
            <a:endParaRPr/>
          </a:p>
        </p:txBody>
      </p:sp>
      <p:pic>
        <p:nvPicPr>
          <p:cNvPr descr="C:\Users\syst34\Desktop\drive-download-20190703T073203Z-001\박준우-게시판\익명게시판.png" id="413" name="Google Shape;4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155" y="1674420"/>
            <a:ext cx="6578931" cy="404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익명게시판 글 작성</a:t>
            </a:r>
            <a:endParaRPr/>
          </a:p>
        </p:txBody>
      </p:sp>
      <p:pic>
        <p:nvPicPr>
          <p:cNvPr descr="C:\Users\syst34\Desktop\drive-download-20190703T073203Z-001\박준우-게시판\익명게시판 글작성.png" id="419" name="Google Shape;41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32" y="1749405"/>
            <a:ext cx="6821488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자유게시판</a:t>
            </a:r>
            <a:endParaRPr/>
          </a:p>
        </p:txBody>
      </p:sp>
      <p:pic>
        <p:nvPicPr>
          <p:cNvPr descr="C:\Users\syst34\Desktop\drive-download-20190703T073203Z-001\박준우-게시판\자유게시판.png" id="425" name="Google Shape;42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250" y="1592085"/>
            <a:ext cx="7381352" cy="410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자유게시판 글 작성</a:t>
            </a:r>
            <a:endParaRPr/>
          </a:p>
        </p:txBody>
      </p:sp>
      <p:pic>
        <p:nvPicPr>
          <p:cNvPr descr="C:\Users\syst34\Desktop\drive-download-20190703T073203Z-001\박준우-게시판\자유게시판 글작성.png" id="431" name="Google Shape;43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069" y="1597047"/>
            <a:ext cx="6459538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중고서적 구매_판매 게시판</a:t>
            </a:r>
            <a:endParaRPr/>
          </a:p>
        </p:txBody>
      </p:sp>
      <p:pic>
        <p:nvPicPr>
          <p:cNvPr descr="C:\Users\syst34\Desktop\drive-download-20190703T073203Z-001\박준우-게시판\중고서적 구매_판매.png" id="437" name="Google Shape;43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402" y="1811160"/>
            <a:ext cx="7023693" cy="3663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아이디/비밀번호 조회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124891" y="5442856"/>
            <a:ext cx="5355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아이디, 비밀번호 조회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아이디나 비밀번호 분실 시 분실 정보를 찾을 수 있는 화면이다.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4. 아이디,비밀번호 조회.png"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40" y="1699905"/>
            <a:ext cx="7036526" cy="32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/>
              <a:t>중고서적 구매_판매 게시판 글 작성</a:t>
            </a:r>
            <a:endParaRPr/>
          </a:p>
        </p:txBody>
      </p:sp>
      <p:pic>
        <p:nvPicPr>
          <p:cNvPr descr="C:\Users\syst34\Desktop\drive-download-20190703T073203Z-001\박준우-게시판\중고서적 구매_판매 글작성.png" id="443" name="Google Shape;44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437" y="1604488"/>
            <a:ext cx="6973888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sz="7200"/>
              <a:t>알고리즘</a:t>
            </a:r>
            <a:endParaRPr sz="7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 – 문제 리스트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71"/>
          <p:cNvSpPr txBox="1"/>
          <p:nvPr/>
        </p:nvSpPr>
        <p:spPr>
          <a:xfrm>
            <a:off x="1672045" y="5747657"/>
            <a:ext cx="47113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모든 문제의 목록을 보여준다.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5" name="Google Shape;45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8" y="1532950"/>
            <a:ext cx="8325032" cy="406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 – 문제 내용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72"/>
          <p:cNvSpPr txBox="1"/>
          <p:nvPr/>
        </p:nvSpPr>
        <p:spPr>
          <a:xfrm>
            <a:off x="1428206" y="6061166"/>
            <a:ext cx="53557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문제내용과 그에 해당하는 제약조건, 출처를 보여준다.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2" name="Google Shape;46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700" y="1487100"/>
            <a:ext cx="6986275" cy="42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 - 제출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4_제출.png"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955" y="1482863"/>
            <a:ext cx="6480000" cy="444927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3"/>
          <p:cNvSpPr txBox="1"/>
          <p:nvPr/>
        </p:nvSpPr>
        <p:spPr>
          <a:xfrm>
            <a:off x="1698171" y="6235337"/>
            <a:ext cx="45371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제출 페이지  &gt; 제출 시 문제 리스트로 이동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 – 채점 현황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5_채점현황.png" id="475" name="Google Shape;47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702" y="1783625"/>
            <a:ext cx="6480000" cy="3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4"/>
          <p:cNvSpPr txBox="1"/>
          <p:nvPr/>
        </p:nvSpPr>
        <p:spPr>
          <a:xfrm>
            <a:off x="1672046" y="5042263"/>
            <a:ext cx="613083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 리스트 상단의 메뉴바를 통해 채점현황 페이지로 이동 가능하다.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채점현황 리스트 우측에 보기/ 등록페이지로 이동 가능하다.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 : 등록되어 있는 모든 풀이리스트를 확인할 수 있다.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 : 등록하기를 원할 시 풀이 등록 가능하다.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보기와 등록 페이지의 템플릿은 동일하다.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_풀이등록 및 보기.PNG" id="481" name="Google Shape;48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880" y="1504755"/>
            <a:ext cx="6516960" cy="406002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문제 – 풀이보기 및 등록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75"/>
          <p:cNvSpPr txBox="1"/>
          <p:nvPr/>
        </p:nvSpPr>
        <p:spPr>
          <a:xfrm>
            <a:off x="1288869" y="5834733"/>
            <a:ext cx="67143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풀이 보기 시 소스 안에 코드가 작성되어 있음.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풀이 등록 시 코드 작성 해야 함. 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동영상 강의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76"/>
          <p:cNvSpPr txBox="1"/>
          <p:nvPr/>
        </p:nvSpPr>
        <p:spPr>
          <a:xfrm>
            <a:off x="1463040" y="5660571"/>
            <a:ext cx="51728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가나다 순 또는 전체보기로 동영상 강의를 확인할 수 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0" name="Google Shape;49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50" y="1532950"/>
            <a:ext cx="7441875" cy="39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랭킹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8_랭킹리스트.png" id="496" name="Google Shape;49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784" y="1556941"/>
            <a:ext cx="6523200" cy="391204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7"/>
          <p:cNvSpPr txBox="1"/>
          <p:nvPr/>
        </p:nvSpPr>
        <p:spPr>
          <a:xfrm>
            <a:off x="1532709" y="5556069"/>
            <a:ext cx="57128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사용자의 랭킹을 확인할 수 있다.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아이디 클릭 시 해당 사용자의 상세 정보를 확인할 수 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랭킹 – 사용자 상세 정보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9_순위자 상세보기.png" id="503" name="Google Shape;50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908" y="1633223"/>
            <a:ext cx="6583681" cy="374867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78"/>
          <p:cNvSpPr txBox="1"/>
          <p:nvPr/>
        </p:nvSpPr>
        <p:spPr>
          <a:xfrm>
            <a:off x="1654628" y="5677988"/>
            <a:ext cx="60437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상세 정보 확인 가능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대결하기 클릭 시 해당 사용자와 본인의 문제 대결을 할 수 있다.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마이페이지-메인화면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124891" y="5442856"/>
            <a:ext cx="5355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마이 페이지 메인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회원의 개인 정보를 출력해 보여주는 화면이다.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. 마이페이지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312" y="1576251"/>
            <a:ext cx="5825630" cy="375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랭킹 - 대결하기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10_대결하기.png" id="510" name="Google Shape;51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77" y="1690341"/>
            <a:ext cx="6480000" cy="3560928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79"/>
          <p:cNvSpPr txBox="1"/>
          <p:nvPr/>
        </p:nvSpPr>
        <p:spPr>
          <a:xfrm>
            <a:off x="1532709" y="5059680"/>
            <a:ext cx="58869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내가 푼 문제들을 확인할 수 있다.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상대방의 푼 문제들을 확인할 수 있다.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공통적으로 푼 문제들을 확인할 수 있다.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마이페이지-수정하기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124891" y="5442856"/>
            <a:ext cx="5355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개인 정보 수정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회원의 개인 정보를 수정하는 화면이다.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. 마이페이지-수정하기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463" y="1571681"/>
            <a:ext cx="5830862" cy="375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(관리자) 회원 관리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724297" y="5442856"/>
            <a:ext cx="5756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관리자의 회원 관리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관리자가 회원의 일부 정보를 검색하고 회원의 등급을 수정하는 화면이다.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. (관리자)회원 관리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33492"/>
            <a:ext cx="6630658" cy="3737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