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b1dd956b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b1dd956b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b1dd956b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b1dd956b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b1dd956b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b1dd956b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b1dd956b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b1dd956b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b1dd956b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b1dd956b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b1dd956b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b1dd956b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b1dd956b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b1dd956b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b1dd956b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b1dd956b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b1dd956b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b1dd956b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GB" sz="2300"/>
              <a:t>Housing Price Indicator</a:t>
            </a:r>
            <a:endParaRPr b="1" sz="2300"/>
          </a:p>
          <a:p>
            <a:pPr indent="0" lvl="0" marL="0" rtl="0" algn="l">
              <a:spcBef>
                <a:spcPts val="60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Capstone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this report, we explored the data available in this data set and identified buildings' price and other attributes, it may come as a contradiction, however, we found that there are little relation between price and the amount of floors the building has. Building size(living and upper floor) and grade of the build, this three factores have the highest correlation with price. We also used K-Nearest Neighbors to attempt in clusting.</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a lot of people, buying a house is a tremendous investment and a big step of moving forward in life. However, with no resources or </a:t>
            </a:r>
            <a:r>
              <a:rPr lang="en-GB"/>
              <a:t>personnel</a:t>
            </a:r>
            <a:r>
              <a:rPr lang="en-GB"/>
              <a:t> to help, the process of picking one that is right for you could be a daunting task, this project aim to build a accurate model, to showcase factor that may or may not have impact on </a:t>
            </a:r>
            <a:r>
              <a:rPr lang="en-GB"/>
              <a:t>housing</a:t>
            </a:r>
            <a:r>
              <a:rPr lang="en-GB"/>
              <a:t> prices.</a:t>
            </a:r>
            <a:endParaRPr/>
          </a:p>
          <a:p>
            <a:pPr indent="0" lvl="0" marL="0" rtl="0" algn="l">
              <a:spcBef>
                <a:spcPts val="1600"/>
              </a:spcBef>
              <a:spcAft>
                <a:spcPts val="1600"/>
              </a:spcAft>
              <a:buNone/>
            </a:pPr>
            <a:r>
              <a:rPr lang="en-GB"/>
              <a:t>Using data listed below, a housing dataset in the US, this dataset has different data regarding attribute regarding to the building such as view, floors, condition, year build and year renovated etc.. Giving us a foundation to build our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15"/>
          <p:cNvPicPr preferRelativeResize="0"/>
          <p:nvPr/>
        </p:nvPicPr>
        <p:blipFill>
          <a:blip r:embed="rId3">
            <a:alphaModFix/>
          </a:blip>
          <a:stretch>
            <a:fillRect/>
          </a:stretch>
        </p:blipFill>
        <p:spPr>
          <a:xfrm>
            <a:off x="1800" y="2351344"/>
            <a:ext cx="9144000" cy="14567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Figure 1 - Price and Build year</a:t>
            </a:r>
            <a:endParaRPr/>
          </a:p>
          <a:p>
            <a:pPr indent="0" lvl="0" marL="0" rtl="0" algn="l">
              <a:spcBef>
                <a:spcPts val="0"/>
              </a:spcBef>
              <a:spcAft>
                <a:spcPts val="0"/>
              </a:spcAft>
              <a:buNone/>
            </a:pPr>
            <a:r>
              <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16"/>
          <p:cNvPicPr preferRelativeResize="0"/>
          <p:nvPr/>
        </p:nvPicPr>
        <p:blipFill>
          <a:blip r:embed="rId3">
            <a:alphaModFix/>
          </a:blip>
          <a:stretch>
            <a:fillRect/>
          </a:stretch>
        </p:blipFill>
        <p:spPr>
          <a:xfrm>
            <a:off x="729450" y="2001050"/>
            <a:ext cx="4514850" cy="2686050"/>
          </a:xfrm>
          <a:prstGeom prst="rect">
            <a:avLst/>
          </a:prstGeom>
          <a:noFill/>
          <a:ln>
            <a:noFill/>
          </a:ln>
        </p:spPr>
      </p:pic>
      <p:pic>
        <p:nvPicPr>
          <p:cNvPr id="108" name="Google Shape;108;p16"/>
          <p:cNvPicPr preferRelativeResize="0"/>
          <p:nvPr/>
        </p:nvPicPr>
        <p:blipFill>
          <a:blip r:embed="rId4">
            <a:alphaModFix/>
          </a:blip>
          <a:stretch>
            <a:fillRect/>
          </a:stretch>
        </p:blipFill>
        <p:spPr>
          <a:xfrm>
            <a:off x="4691975" y="2662125"/>
            <a:ext cx="2940975" cy="1215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Figure 2 - Price and Condition</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17"/>
          <p:cNvPicPr preferRelativeResize="0"/>
          <p:nvPr/>
        </p:nvPicPr>
        <p:blipFill>
          <a:blip r:embed="rId3">
            <a:alphaModFix/>
          </a:blip>
          <a:stretch>
            <a:fillRect/>
          </a:stretch>
        </p:blipFill>
        <p:spPr>
          <a:xfrm>
            <a:off x="571500" y="1963063"/>
            <a:ext cx="4000500" cy="2714625"/>
          </a:xfrm>
          <a:prstGeom prst="rect">
            <a:avLst/>
          </a:prstGeom>
          <a:noFill/>
          <a:ln>
            <a:noFill/>
          </a:ln>
        </p:spPr>
      </p:pic>
      <p:pic>
        <p:nvPicPr>
          <p:cNvPr id="116" name="Google Shape;116;p17"/>
          <p:cNvPicPr preferRelativeResize="0"/>
          <p:nvPr/>
        </p:nvPicPr>
        <p:blipFill>
          <a:blip r:embed="rId4">
            <a:alphaModFix/>
          </a:blip>
          <a:stretch>
            <a:fillRect/>
          </a:stretch>
        </p:blipFill>
        <p:spPr>
          <a:xfrm>
            <a:off x="5158900" y="2877475"/>
            <a:ext cx="2076450" cy="88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Figure 3 - Price and Square Feet </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18"/>
          <p:cNvPicPr preferRelativeResize="0"/>
          <p:nvPr/>
        </p:nvPicPr>
        <p:blipFill>
          <a:blip r:embed="rId3">
            <a:alphaModFix/>
          </a:blip>
          <a:stretch>
            <a:fillRect/>
          </a:stretch>
        </p:blipFill>
        <p:spPr>
          <a:xfrm>
            <a:off x="281788" y="1980825"/>
            <a:ext cx="4391025" cy="2705100"/>
          </a:xfrm>
          <a:prstGeom prst="rect">
            <a:avLst/>
          </a:prstGeom>
          <a:noFill/>
          <a:ln>
            <a:noFill/>
          </a:ln>
        </p:spPr>
      </p:pic>
      <p:pic>
        <p:nvPicPr>
          <p:cNvPr id="124" name="Google Shape;124;p18"/>
          <p:cNvPicPr preferRelativeResize="0"/>
          <p:nvPr/>
        </p:nvPicPr>
        <p:blipFill>
          <a:blip r:embed="rId4">
            <a:alphaModFix/>
          </a:blip>
          <a:stretch>
            <a:fillRect/>
          </a:stretch>
        </p:blipFill>
        <p:spPr>
          <a:xfrm>
            <a:off x="4672825" y="2880925"/>
            <a:ext cx="2171700" cy="90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Figure 4 - Price and Floors</a:t>
            </a:r>
            <a:endParaRPr/>
          </a:p>
          <a:p>
            <a:pPr indent="0" lvl="0" marL="0" rtl="0" algn="l">
              <a:spcBef>
                <a:spcPts val="0"/>
              </a:spcBef>
              <a:spcAft>
                <a:spcPts val="0"/>
              </a:spcAft>
              <a:buNone/>
            </a:pPr>
            <a:r>
              <a:t/>
            </a:r>
            <a:endParaRPr/>
          </a:p>
        </p:txBody>
      </p:sp>
      <p:sp>
        <p:nvSpPr>
          <p:cNvPr id="130" name="Google Shape;130;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19"/>
          <p:cNvPicPr preferRelativeResize="0"/>
          <p:nvPr/>
        </p:nvPicPr>
        <p:blipFill>
          <a:blip r:embed="rId3">
            <a:alphaModFix/>
          </a:blip>
          <a:stretch>
            <a:fillRect/>
          </a:stretch>
        </p:blipFill>
        <p:spPr>
          <a:xfrm>
            <a:off x="485763" y="1904500"/>
            <a:ext cx="4086225" cy="2609850"/>
          </a:xfrm>
          <a:prstGeom prst="rect">
            <a:avLst/>
          </a:prstGeom>
          <a:noFill/>
          <a:ln>
            <a:noFill/>
          </a:ln>
        </p:spPr>
      </p:pic>
      <p:pic>
        <p:nvPicPr>
          <p:cNvPr id="132" name="Google Shape;132;p19"/>
          <p:cNvPicPr preferRelativeResize="0"/>
          <p:nvPr/>
        </p:nvPicPr>
        <p:blipFill>
          <a:blip r:embed="rId4">
            <a:alphaModFix/>
          </a:blip>
          <a:stretch>
            <a:fillRect/>
          </a:stretch>
        </p:blipFill>
        <p:spPr>
          <a:xfrm>
            <a:off x="4627125" y="2761750"/>
            <a:ext cx="1676400" cy="89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0"/>
          <p:cNvPicPr preferRelativeResize="0"/>
          <p:nvPr/>
        </p:nvPicPr>
        <p:blipFill>
          <a:blip r:embed="rId3">
            <a:alphaModFix/>
          </a:blip>
          <a:stretch>
            <a:fillRect/>
          </a:stretch>
        </p:blipFill>
        <p:spPr>
          <a:xfrm>
            <a:off x="1287675" y="683088"/>
            <a:ext cx="6572250" cy="433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KNN</a:t>
            </a:r>
            <a:endParaRPr/>
          </a:p>
        </p:txBody>
      </p:sp>
      <p:sp>
        <p:nvSpPr>
          <p:cNvPr id="145" name="Google Shape;14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1"/>
          <p:cNvPicPr preferRelativeResize="0"/>
          <p:nvPr/>
        </p:nvPicPr>
        <p:blipFill>
          <a:blip r:embed="rId3">
            <a:alphaModFix/>
          </a:blip>
          <a:stretch>
            <a:fillRect/>
          </a:stretch>
        </p:blipFill>
        <p:spPr>
          <a:xfrm>
            <a:off x="611938" y="1934513"/>
            <a:ext cx="4638675" cy="277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