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Predicting Home Values Through Random Forest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Alfredo Martinez</a:t>
            </a:r>
            <a:endParaRPr lang="en-US" dirty="0"/>
          </a:p>
          <a:p>
            <a:r>
              <a:rPr lang="en-US" dirty="0" smtClean="0"/>
              <a:t>2017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2110976"/>
            <a:ext cx="8783391" cy="3993609"/>
          </a:xfrm>
        </p:spPr>
      </p:pic>
    </p:spTree>
    <p:extLst>
      <p:ext uri="{BB962C8B-B14F-4D97-AF65-F5344CB8AC3E}">
        <p14:creationId xmlns:p14="http://schemas.microsoft.com/office/powerpoint/2010/main" val="3250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2110976"/>
            <a:ext cx="9350062" cy="3967851"/>
          </a:xfrm>
        </p:spPr>
      </p:pic>
    </p:spTree>
    <p:extLst>
      <p:ext uri="{BB962C8B-B14F-4D97-AF65-F5344CB8AC3E}">
        <p14:creationId xmlns:p14="http://schemas.microsoft.com/office/powerpoint/2010/main" val="18975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2098097"/>
            <a:ext cx="8706118" cy="3839063"/>
          </a:xfrm>
        </p:spPr>
      </p:pic>
    </p:spTree>
    <p:extLst>
      <p:ext uri="{BB962C8B-B14F-4D97-AF65-F5344CB8AC3E}">
        <p14:creationId xmlns:p14="http://schemas.microsoft.com/office/powerpoint/2010/main" val="2611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7147"/>
            <a:ext cx="10058400" cy="3990166"/>
          </a:xfrm>
        </p:spPr>
      </p:pic>
    </p:spTree>
    <p:extLst>
      <p:ext uri="{BB962C8B-B14F-4D97-AF65-F5344CB8AC3E}">
        <p14:creationId xmlns:p14="http://schemas.microsoft.com/office/powerpoint/2010/main" val="1971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7895"/>
            <a:ext cx="10058400" cy="4179721"/>
          </a:xfrm>
        </p:spPr>
      </p:pic>
    </p:spTree>
    <p:extLst>
      <p:ext uri="{BB962C8B-B14F-4D97-AF65-F5344CB8AC3E}">
        <p14:creationId xmlns:p14="http://schemas.microsoft.com/office/powerpoint/2010/main" val="42896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2301"/>
            <a:ext cx="10058400" cy="4108043"/>
          </a:xfrm>
        </p:spPr>
      </p:pic>
    </p:spTree>
    <p:extLst>
      <p:ext uri="{BB962C8B-B14F-4D97-AF65-F5344CB8AC3E}">
        <p14:creationId xmlns:p14="http://schemas.microsoft.com/office/powerpoint/2010/main" val="412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Alpha set at .05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ignificant price difference analysis about population.</a:t>
            </a:r>
          </a:p>
          <a:p>
            <a:endParaRPr lang="en-US" dirty="0" smtClean="0"/>
          </a:p>
          <a:p>
            <a:r>
              <a:rPr lang="en-US" b="1" dirty="0" smtClean="0"/>
              <a:t>Central unit vs not a central unit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0.010090621217186681</a:t>
            </a:r>
            <a:endParaRPr lang="en-US" sz="1800" dirty="0"/>
          </a:p>
          <a:p>
            <a:r>
              <a:rPr lang="en-US" b="1" dirty="0" smtClean="0"/>
              <a:t>One story houses  vs Two story houses 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3.5535259636604621e-13</a:t>
            </a:r>
            <a:endParaRPr lang="en-US" sz="1800" dirty="0"/>
          </a:p>
          <a:p>
            <a:r>
              <a:rPr lang="en-US" b="1" dirty="0"/>
              <a:t>G</a:t>
            </a:r>
            <a:r>
              <a:rPr lang="en-US" b="1" dirty="0" smtClean="0"/>
              <a:t>ood privacy fence vs minimum privacy fence</a:t>
            </a:r>
          </a:p>
          <a:p>
            <a:r>
              <a:rPr lang="en-US" sz="1800" dirty="0" smtClean="0"/>
              <a:t>P-value: </a:t>
            </a:r>
            <a:r>
              <a:rPr lang="en-US" sz="1800" dirty="0"/>
              <a:t>0.37003494954970051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4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Predictive Algorithm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Continues Target variable(Regression)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Decision Trees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 Error Accuracy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1845734"/>
            <a:ext cx="36099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3554569"/>
            <a:ext cx="2921834" cy="23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Main packages and libraries</a:t>
            </a:r>
          </a:p>
          <a:p>
            <a:endParaRPr lang="en-US" sz="2400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 and math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RandomForestRegressor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Param_grid</a:t>
            </a:r>
            <a:r>
              <a:rPr lang="en-US" dirty="0" smtClean="0"/>
              <a:t>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Fit()</a:t>
            </a:r>
          </a:p>
          <a:p>
            <a:pPr lvl="1"/>
            <a:r>
              <a:rPr lang="en-US" dirty="0" err="1" smtClean="0"/>
              <a:t>Best_estimators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RMSE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846263"/>
            <a:ext cx="7961920" cy="4022725"/>
          </a:xfrm>
        </p:spPr>
      </p:pic>
    </p:spTree>
    <p:extLst>
      <p:ext uri="{BB962C8B-B14F-4D97-AF65-F5344CB8AC3E}">
        <p14:creationId xmlns:p14="http://schemas.microsoft.com/office/powerpoint/2010/main" val="19568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8"/>
            <a:ext cx="10058400" cy="4417454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 smtClean="0"/>
              <a:t>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Predict Home Prices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Client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800" dirty="0" smtClean="0"/>
              <a:t>Keller</a:t>
            </a:r>
            <a:r>
              <a:rPr lang="en-US" sz="3200" dirty="0" smtClean="0"/>
              <a:t> </a:t>
            </a:r>
            <a:r>
              <a:rPr lang="en-US" sz="3200" dirty="0"/>
              <a:t>Williams Realty, Inc.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800" dirty="0" smtClean="0"/>
              <a:t>Other</a:t>
            </a:r>
            <a:r>
              <a:rPr lang="en-US" sz="3200" dirty="0" smtClean="0"/>
              <a:t> </a:t>
            </a:r>
            <a:r>
              <a:rPr lang="en-US" sz="3200" dirty="0"/>
              <a:t>Real Estate Investment </a:t>
            </a:r>
            <a:r>
              <a:rPr lang="en-US" sz="3200" dirty="0" smtClean="0"/>
              <a:t>Companies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5100" dirty="0" smtClean="0"/>
              <a:t>Value</a:t>
            </a:r>
            <a:endParaRPr lang="en-US" sz="5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 smtClean="0"/>
              <a:t>Sharper report analyses to help the negotiation of sales, purchases and other strategic agreements related to real </a:t>
            </a:r>
            <a:r>
              <a:rPr lang="en-US" sz="3400" dirty="0"/>
              <a:t>e</a:t>
            </a:r>
            <a:r>
              <a:rPr lang="en-US" sz="3400" dirty="0" smtClean="0"/>
              <a:t>state </a:t>
            </a:r>
            <a:r>
              <a:rPr lang="en-US" sz="3400" dirty="0"/>
              <a:t>p</a:t>
            </a:r>
            <a:r>
              <a:rPr lang="en-US" sz="3400" dirty="0" smtClean="0"/>
              <a:t>roperties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1845735"/>
            <a:ext cx="4224270" cy="402336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4762607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Feature Importance related to predicted price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1846263"/>
            <a:ext cx="9594759" cy="4296960"/>
          </a:xfrm>
        </p:spPr>
      </p:pic>
    </p:spTree>
    <p:extLst>
      <p:ext uri="{BB962C8B-B14F-4D97-AF65-F5344CB8AC3E}">
        <p14:creationId xmlns:p14="http://schemas.microsoft.com/office/powerpoint/2010/main" val="38079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72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Housing Dataset</a:t>
            </a:r>
          </a:p>
          <a:p>
            <a:endParaRPr lang="en-US" dirty="0" smtClean="0"/>
          </a:p>
          <a:p>
            <a:pPr lvl="2"/>
            <a:r>
              <a:rPr lang="en-US" sz="1800" dirty="0"/>
              <a:t>Originally compile by  Professor  Dean De Cock at Truman State University</a:t>
            </a:r>
          </a:p>
          <a:p>
            <a:pPr lvl="2"/>
            <a:r>
              <a:rPr lang="en-US" sz="1800" dirty="0"/>
              <a:t>Consists of 2930 observations and 80 explanatory variables for the sale of homes between years 2006-2010</a:t>
            </a:r>
            <a:r>
              <a:rPr lang="en-US" dirty="0" smtClean="0"/>
              <a:t>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Weather Dataset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/>
            <a:r>
              <a:rPr lang="en-US" sz="1800" dirty="0" smtClean="0"/>
              <a:t>Subtracted from the National Center for Environmental Information Webpage.</a:t>
            </a:r>
          </a:p>
          <a:p>
            <a:pPr lvl="2"/>
            <a:r>
              <a:rPr lang="en-US" sz="1800" dirty="0" smtClean="0"/>
              <a:t>Includes daily, monthly and yearly records from different weather stations in the city.</a:t>
            </a:r>
          </a:p>
          <a:p>
            <a:pPr lvl="2"/>
            <a:r>
              <a:rPr lang="en-US" sz="1800" dirty="0" smtClean="0"/>
              <a:t>Data is from records of city of Ames, Iowa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Data and Outliers</a:t>
            </a:r>
          </a:p>
          <a:p>
            <a:pPr lvl="1"/>
            <a:r>
              <a:rPr lang="en-US" dirty="0"/>
              <a:t>Random Forest not very sensitive to </a:t>
            </a:r>
            <a:r>
              <a:rPr lang="en-US" dirty="0" smtClean="0"/>
              <a:t>outliers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Exploratory Data analysis for error type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490174"/>
            <a:ext cx="4427758" cy="2487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56" y="3490174"/>
            <a:ext cx="5398824" cy="24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36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Housing Data</a:t>
            </a:r>
          </a:p>
          <a:p>
            <a:pPr lvl="1"/>
            <a:r>
              <a:rPr lang="en-US" dirty="0" smtClean="0"/>
              <a:t>Attached homes’ Feature data set to price data set</a:t>
            </a:r>
          </a:p>
          <a:p>
            <a:pPr lvl="1"/>
            <a:r>
              <a:rPr lang="en-US" dirty="0" smtClean="0"/>
              <a:t>Filtered  cells to dates 2006 and 2009 to match weather dates available</a:t>
            </a:r>
          </a:p>
          <a:p>
            <a:pPr lvl="1"/>
            <a:r>
              <a:rPr lang="en-US" dirty="0" smtClean="0"/>
              <a:t>Built and sorted a Date Time Index for the sale of homes</a:t>
            </a:r>
          </a:p>
          <a:p>
            <a:pPr lvl="1"/>
            <a:r>
              <a:rPr lang="en-US" dirty="0" smtClean="0"/>
              <a:t>Rest of cleaning was done  in future steps after splitting the data to build model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</a:t>
            </a:r>
          </a:p>
          <a:p>
            <a:pPr lvl="1"/>
            <a:r>
              <a:rPr lang="en-US" dirty="0"/>
              <a:t>Subtracted the best dates and  weather station available from the data</a:t>
            </a:r>
          </a:p>
          <a:p>
            <a:pPr lvl="1"/>
            <a:r>
              <a:rPr lang="en-US" dirty="0"/>
              <a:t>Filtered to the most significant weather variables</a:t>
            </a:r>
          </a:p>
          <a:p>
            <a:pPr lvl="1"/>
            <a:r>
              <a:rPr lang="en-US" dirty="0"/>
              <a:t>Dates were filtered to match housing data sets</a:t>
            </a:r>
          </a:p>
          <a:p>
            <a:pPr lvl="1"/>
            <a:r>
              <a:rPr lang="en-US" dirty="0"/>
              <a:t>Corrupted values were deleted, and averages </a:t>
            </a:r>
            <a:r>
              <a:rPr lang="en-US" dirty="0" smtClean="0"/>
              <a:t>obtained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the end the two datasets were joined</a:t>
            </a:r>
          </a:p>
        </p:txBody>
      </p:sp>
    </p:spTree>
    <p:extLst>
      <p:ext uri="{BB962C8B-B14F-4D97-AF65-F5344CB8AC3E}">
        <p14:creationId xmlns:p14="http://schemas.microsoft.com/office/powerpoint/2010/main" val="2388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Splitting the data into train and test to fit </a:t>
            </a:r>
            <a:r>
              <a:rPr lang="en-US" sz="2800" dirty="0" smtClean="0"/>
              <a:t>model</a:t>
            </a:r>
          </a:p>
          <a:p>
            <a:endParaRPr lang="en-US" dirty="0" smtClean="0"/>
          </a:p>
          <a:p>
            <a:r>
              <a:rPr lang="en-US" sz="2400" dirty="0" smtClean="0"/>
              <a:t>Train</a:t>
            </a:r>
            <a:endParaRPr lang="en-US" dirty="0" smtClean="0"/>
          </a:p>
          <a:p>
            <a:pPr lvl="1"/>
            <a:r>
              <a:rPr lang="en-US" dirty="0" smtClean="0"/>
              <a:t>Filled </a:t>
            </a:r>
            <a:r>
              <a:rPr lang="en-US" dirty="0" err="1" smtClean="0"/>
              <a:t>NaN</a:t>
            </a:r>
            <a:r>
              <a:rPr lang="en-US" dirty="0" smtClean="0"/>
              <a:t> values with means and modes</a:t>
            </a:r>
            <a:endParaRPr lang="en-US" dirty="0"/>
          </a:p>
          <a:p>
            <a:pPr lvl="1"/>
            <a:r>
              <a:rPr lang="en-US" dirty="0" smtClean="0"/>
              <a:t>Built dummy columns for categorical variables</a:t>
            </a:r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sz="2400" dirty="0" smtClean="0"/>
              <a:t>Test</a:t>
            </a:r>
            <a:endParaRPr lang="en-US" sz="2400" dirty="0"/>
          </a:p>
          <a:p>
            <a:pPr lvl="1"/>
            <a:r>
              <a:rPr lang="en-US" dirty="0" smtClean="0"/>
              <a:t>Used means and mode values from training data for any </a:t>
            </a:r>
            <a:r>
              <a:rPr lang="en-US" dirty="0" err="1" smtClean="0"/>
              <a:t>NaN</a:t>
            </a:r>
            <a:r>
              <a:rPr lang="en-US" dirty="0" smtClean="0"/>
              <a:t> values.</a:t>
            </a:r>
          </a:p>
          <a:p>
            <a:pPr lvl="1"/>
            <a:r>
              <a:rPr lang="en-US" dirty="0" smtClean="0"/>
              <a:t>Re-index and transfer the dummy variables from out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086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2110976"/>
            <a:ext cx="9337183" cy="3851941"/>
          </a:xfrm>
        </p:spPr>
      </p:pic>
    </p:spTree>
    <p:extLst>
      <p:ext uri="{BB962C8B-B14F-4D97-AF65-F5344CB8AC3E}">
        <p14:creationId xmlns:p14="http://schemas.microsoft.com/office/powerpoint/2010/main" val="3736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6224"/>
            <a:ext cx="10058400" cy="3940937"/>
          </a:xfrm>
        </p:spPr>
      </p:pic>
    </p:spTree>
    <p:extLst>
      <p:ext uri="{BB962C8B-B14F-4D97-AF65-F5344CB8AC3E}">
        <p14:creationId xmlns:p14="http://schemas.microsoft.com/office/powerpoint/2010/main" val="1387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0977"/>
            <a:ext cx="10058400" cy="3890578"/>
          </a:xfrm>
        </p:spPr>
      </p:pic>
    </p:spTree>
    <p:extLst>
      <p:ext uri="{BB962C8B-B14F-4D97-AF65-F5344CB8AC3E}">
        <p14:creationId xmlns:p14="http://schemas.microsoft.com/office/powerpoint/2010/main" val="207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1141</TotalTime>
  <Words>443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Wingdings</vt:lpstr>
      <vt:lpstr>Retrospect</vt:lpstr>
      <vt:lpstr>Predicting Home Values Through Random Forest</vt:lpstr>
      <vt:lpstr>Introduction </vt:lpstr>
      <vt:lpstr>Data</vt:lpstr>
      <vt:lpstr>Cleaning Data</vt:lpstr>
      <vt:lpstr>Cleaning Data Continue..</vt:lpstr>
      <vt:lpstr>Cleaning Data Continue..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Inferential Analysis</vt:lpstr>
      <vt:lpstr>Modeling and Analysis</vt:lpstr>
      <vt:lpstr>Modeling and Analysis</vt:lpstr>
      <vt:lpstr>Modeling and Analysis</vt:lpstr>
      <vt:lpstr>Modeling and Analysis</vt:lpstr>
      <vt:lpstr>Modeling and Analysis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28</cp:revision>
  <dcterms:created xsi:type="dcterms:W3CDTF">2017-11-07T02:06:37Z</dcterms:created>
  <dcterms:modified xsi:type="dcterms:W3CDTF">2017-11-07T21:16:23Z</dcterms:modified>
</cp:coreProperties>
</file>