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0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6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1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5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5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9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5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3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3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54CD9-B26A-40B3-8034-DADCF885110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5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5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upload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6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2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First test</vt:lpstr>
      <vt:lpstr>Testing for upload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Martinez</dc:creator>
  <cp:lastModifiedBy>Alfredo Martinez</cp:lastModifiedBy>
  <cp:revision>2</cp:revision>
  <dcterms:created xsi:type="dcterms:W3CDTF">2017-11-07T02:06:37Z</dcterms:created>
  <dcterms:modified xsi:type="dcterms:W3CDTF">2017-11-07T02:08:43Z</dcterms:modified>
</cp:coreProperties>
</file>