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7" r:id="rId3"/>
    <p:sldId id="260" r:id="rId4"/>
    <p:sldId id="261" r:id="rId5"/>
    <p:sldId id="262" r:id="rId6"/>
    <p:sldId id="258"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62" d="100"/>
          <a:sy n="62" d="100"/>
        </p:scale>
        <p:origin x="-128" y="-10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E972F2-24B5-4308-B2D6-6A29893CF076}" type="datetimeFigureOut">
              <a:rPr lang="en-US" smtClean="0"/>
              <a:t>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35192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E972F2-24B5-4308-B2D6-6A29893CF076}" type="datetimeFigureOut">
              <a:rPr lang="en-US" smtClean="0"/>
              <a:t>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18861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972F2-24B5-4308-B2D6-6A29893CF076}" type="datetimeFigureOut">
              <a:rPr lang="en-US" smtClean="0"/>
              <a:t>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151450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972F2-24B5-4308-B2D6-6A29893CF076}" type="datetimeFigureOut">
              <a:rPr lang="en-US" smtClean="0"/>
              <a:t>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59774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972F2-24B5-4308-B2D6-6A29893CF076}" type="datetimeFigureOut">
              <a:rPr lang="en-US" smtClean="0"/>
              <a:t>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133880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E972F2-24B5-4308-B2D6-6A29893CF076}" type="datetimeFigureOut">
              <a:rPr lang="en-US" smtClean="0"/>
              <a:t>2/10/18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29593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E972F2-24B5-4308-B2D6-6A29893CF076}" type="datetimeFigureOut">
              <a:rPr lang="en-US" smtClean="0"/>
              <a:t>2/10/18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831583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E972F2-24B5-4308-B2D6-6A29893CF076}" type="datetimeFigureOut">
              <a:rPr lang="en-US" smtClean="0"/>
              <a:t>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17922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E972F2-24B5-4308-B2D6-6A29893CF076}" type="datetimeFigureOut">
              <a:rPr lang="en-US" smtClean="0"/>
              <a:t>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32643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7E972F2-24B5-4308-B2D6-6A29893CF076}" type="datetimeFigureOut">
              <a:rPr lang="en-US" smtClean="0"/>
              <a:t>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43913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972F2-24B5-4308-B2D6-6A29893CF076}" type="datetimeFigureOut">
              <a:rPr lang="en-US" smtClean="0"/>
              <a:t>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78574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E972F2-24B5-4308-B2D6-6A29893CF076}" type="datetimeFigureOut">
              <a:rPr lang="en-US" smtClean="0"/>
              <a:t>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616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E972F2-24B5-4308-B2D6-6A29893CF076}" type="datetimeFigureOut">
              <a:rPr lang="en-US" smtClean="0"/>
              <a:t>2/10/18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100329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7E972F2-24B5-4308-B2D6-6A29893CF076}" type="datetimeFigureOut">
              <a:rPr lang="en-US" smtClean="0"/>
              <a:t>2/10/18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393382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E972F2-24B5-4308-B2D6-6A29893CF076}" type="datetimeFigureOut">
              <a:rPr lang="en-US" smtClean="0"/>
              <a:t>2/10/18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234405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7E972F2-24B5-4308-B2D6-6A29893CF076}" type="datetimeFigureOut">
              <a:rPr lang="en-US" smtClean="0"/>
              <a:t>2/10/18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418970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E972F2-24B5-4308-B2D6-6A29893CF076}" type="datetimeFigureOut">
              <a:rPr lang="en-US" smtClean="0"/>
              <a:t>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25167-1255-4240-AA45-AE454EC20D8D}" type="slidenum">
              <a:rPr lang="en-US" smtClean="0"/>
              <a:t>‹#›</a:t>
            </a:fld>
            <a:endParaRPr lang="en-US"/>
          </a:p>
        </p:txBody>
      </p:sp>
    </p:spTree>
    <p:extLst>
      <p:ext uri="{BB962C8B-B14F-4D97-AF65-F5344CB8AC3E}">
        <p14:creationId xmlns:p14="http://schemas.microsoft.com/office/powerpoint/2010/main" val="56115428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E972F2-24B5-4308-B2D6-6A29893CF076}" type="datetimeFigureOut">
              <a:rPr lang="en-US" smtClean="0"/>
              <a:t>2/10/18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425167-1255-4240-AA45-AE454EC20D8D}" type="slidenum">
              <a:rPr lang="en-US" smtClean="0"/>
              <a:t>‹#›</a:t>
            </a:fld>
            <a:endParaRPr lang="en-US"/>
          </a:p>
        </p:txBody>
      </p:sp>
    </p:spTree>
    <p:extLst>
      <p:ext uri="{BB962C8B-B14F-4D97-AF65-F5344CB8AC3E}">
        <p14:creationId xmlns:p14="http://schemas.microsoft.com/office/powerpoint/2010/main" val="23786235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4158" y="343527"/>
            <a:ext cx="8825658" cy="2509180"/>
          </a:xfrm>
        </p:spPr>
        <p:txBody>
          <a:bodyPr/>
          <a:lstStyle/>
          <a:p>
            <a:pPr algn="ctr"/>
            <a:r>
              <a:rPr lang="en-US" dirty="0" smtClean="0"/>
              <a:t>IT310 </a:t>
            </a:r>
            <a:r>
              <a:rPr lang="en-US" dirty="0" smtClean="0"/>
              <a:t>Project</a:t>
            </a:r>
            <a:br>
              <a:rPr lang="en-US" dirty="0" smtClean="0"/>
            </a:br>
            <a:r>
              <a:rPr lang="en-US" sz="3600" dirty="0" smtClean="0"/>
              <a:t>(name of your project goes here)</a:t>
            </a:r>
            <a:endParaRPr lang="en-US" sz="3600" dirty="0"/>
          </a:p>
        </p:txBody>
      </p:sp>
      <p:sp>
        <p:nvSpPr>
          <p:cNvPr id="3" name="Subtitle 2"/>
          <p:cNvSpPr>
            <a:spLocks noGrp="1"/>
          </p:cNvSpPr>
          <p:nvPr>
            <p:ph type="subTitle" idx="1"/>
          </p:nvPr>
        </p:nvSpPr>
        <p:spPr>
          <a:xfrm>
            <a:off x="1164158" y="3065756"/>
            <a:ext cx="8825658" cy="2188748"/>
          </a:xfrm>
        </p:spPr>
        <p:txBody>
          <a:bodyPr>
            <a:normAutofit/>
          </a:bodyPr>
          <a:lstStyle/>
          <a:p>
            <a:r>
              <a:rPr lang="en-US" dirty="0" smtClean="0"/>
              <a:t>Student name 1: % work done (out of 100%)</a:t>
            </a:r>
          </a:p>
          <a:p>
            <a:r>
              <a:rPr lang="en-US" dirty="0" smtClean="0"/>
              <a:t>Student name 2: %</a:t>
            </a:r>
          </a:p>
          <a:p>
            <a:r>
              <a:rPr lang="en-US" dirty="0" smtClean="0"/>
              <a:t>Student name 3: %</a:t>
            </a:r>
          </a:p>
          <a:p>
            <a:r>
              <a:rPr lang="en-US" dirty="0" smtClean="0"/>
              <a:t>Student name 4: %</a:t>
            </a:r>
          </a:p>
          <a:p>
            <a:r>
              <a:rPr lang="en-US" dirty="0" smtClean="0"/>
              <a:t>Student name 5: %</a:t>
            </a:r>
          </a:p>
          <a:p>
            <a:endParaRPr lang="en-US" dirty="0" smtClean="0"/>
          </a:p>
          <a:p>
            <a:endParaRPr lang="en-US" dirty="0"/>
          </a:p>
        </p:txBody>
      </p:sp>
      <p:sp>
        <p:nvSpPr>
          <p:cNvPr id="4" name="TextBox 3"/>
          <p:cNvSpPr txBox="1"/>
          <p:nvPr/>
        </p:nvSpPr>
        <p:spPr>
          <a:xfrm>
            <a:off x="1233235" y="5456953"/>
            <a:ext cx="8660254" cy="369332"/>
          </a:xfrm>
          <a:prstGeom prst="rect">
            <a:avLst/>
          </a:prstGeom>
          <a:noFill/>
        </p:spPr>
        <p:txBody>
          <a:bodyPr wrap="square" rtlCol="0">
            <a:spAutoFit/>
          </a:bodyPr>
          <a:lstStyle/>
          <a:p>
            <a:r>
              <a:rPr lang="en-US" dirty="0" smtClean="0"/>
              <a:t>Professor: Dr. Robert </a:t>
            </a:r>
            <a:r>
              <a:rPr lang="en-US" dirty="0" err="1" smtClean="0"/>
              <a:t>Statica</a:t>
            </a:r>
            <a:r>
              <a:rPr lang="en-US" dirty="0" smtClean="0"/>
              <a:t> | Course: IT310 | Date:____________</a:t>
            </a:r>
            <a:endParaRPr lang="en-US" dirty="0"/>
          </a:p>
        </p:txBody>
      </p:sp>
    </p:spTree>
    <p:extLst>
      <p:ext uri="{BB962C8B-B14F-4D97-AF65-F5344CB8AC3E}">
        <p14:creationId xmlns:p14="http://schemas.microsoft.com/office/powerpoint/2010/main" val="428311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Title Page</a:t>
            </a:r>
          </a:p>
          <a:p>
            <a:pPr marL="457200" indent="-457200">
              <a:buFont typeface="+mj-lt"/>
              <a:buAutoNum type="arabicPeriod"/>
            </a:pPr>
            <a:r>
              <a:rPr lang="en-US" dirty="0" smtClean="0"/>
              <a:t>Description of your </a:t>
            </a:r>
            <a:r>
              <a:rPr lang="en-US" dirty="0" smtClean="0"/>
              <a:t>Product/Company/Service</a:t>
            </a:r>
            <a:endParaRPr lang="en-US" dirty="0" smtClean="0"/>
          </a:p>
          <a:p>
            <a:pPr marL="457200" indent="-457200">
              <a:buFont typeface="+mj-lt"/>
              <a:buAutoNum type="arabicPeriod"/>
            </a:pPr>
            <a:r>
              <a:rPr lang="en-US" dirty="0" smtClean="0"/>
              <a:t>Competitive Advantage</a:t>
            </a:r>
          </a:p>
          <a:p>
            <a:pPr marL="457200" indent="-457200">
              <a:buFont typeface="+mj-lt"/>
              <a:buAutoNum type="arabicPeriod"/>
            </a:pPr>
            <a:r>
              <a:rPr lang="en-US" dirty="0" smtClean="0"/>
              <a:t>Technology Package</a:t>
            </a:r>
          </a:p>
          <a:p>
            <a:pPr marL="857250" lvl="1" indent="-457200">
              <a:buFont typeface="+mj-lt"/>
              <a:buAutoNum type="arabicPeriod"/>
            </a:pPr>
            <a:r>
              <a:rPr lang="en-US" dirty="0" smtClean="0"/>
              <a:t>Website </a:t>
            </a:r>
            <a:r>
              <a:rPr lang="en-US" dirty="0" smtClean="0"/>
              <a:t>Components</a:t>
            </a:r>
          </a:p>
          <a:p>
            <a:pPr marL="857250" lvl="1" indent="-457200">
              <a:buFont typeface="+mj-lt"/>
              <a:buAutoNum type="arabicPeriod"/>
            </a:pPr>
            <a:r>
              <a:rPr lang="en-US" dirty="0" smtClean="0"/>
              <a:t>Hosting Infrastructure Details</a:t>
            </a:r>
          </a:p>
          <a:p>
            <a:pPr marL="857250" lvl="1" indent="-457200">
              <a:buFont typeface="+mj-lt"/>
              <a:buAutoNum type="arabicPeriod"/>
            </a:pPr>
            <a:r>
              <a:rPr lang="en-US" dirty="0" smtClean="0"/>
              <a:t>Security</a:t>
            </a:r>
            <a:endParaRPr lang="en-US" dirty="0" smtClean="0"/>
          </a:p>
          <a:p>
            <a:pPr marL="457200" indent="-457200">
              <a:buFont typeface="+mj-lt"/>
              <a:buAutoNum type="arabicPeriod"/>
            </a:pPr>
            <a:r>
              <a:rPr lang="en-US" dirty="0" smtClean="0"/>
              <a:t>Market Strategy</a:t>
            </a:r>
          </a:p>
          <a:p>
            <a:pPr marL="457200" indent="-457200">
              <a:buFont typeface="+mj-lt"/>
              <a:buAutoNum type="arabicPeriod"/>
            </a:pPr>
            <a:r>
              <a:rPr lang="en-US" dirty="0" smtClean="0"/>
              <a:t>Legal Environment</a:t>
            </a:r>
          </a:p>
          <a:p>
            <a:pPr marL="457200" indent="-457200">
              <a:buFont typeface="+mj-lt"/>
              <a:buAutoNum type="arabicPeriod"/>
            </a:pPr>
            <a:r>
              <a:rPr lang="en-US" dirty="0" smtClean="0"/>
              <a:t>References</a:t>
            </a:r>
          </a:p>
        </p:txBody>
      </p:sp>
    </p:spTree>
    <p:extLst>
      <p:ext uri="{BB962C8B-B14F-4D97-AF65-F5344CB8AC3E}">
        <p14:creationId xmlns:p14="http://schemas.microsoft.com/office/powerpoint/2010/main" val="156362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your Product</a:t>
            </a:r>
            <a:endParaRPr lang="en-US" dirty="0"/>
          </a:p>
        </p:txBody>
      </p:sp>
      <p:sp>
        <p:nvSpPr>
          <p:cNvPr id="3" name="Content Placeholder 2"/>
          <p:cNvSpPr>
            <a:spLocks noGrp="1"/>
          </p:cNvSpPr>
          <p:nvPr>
            <p:ph idx="1"/>
          </p:nvPr>
        </p:nvSpPr>
        <p:spPr/>
        <p:txBody>
          <a:bodyPr/>
          <a:lstStyle/>
          <a:p>
            <a:r>
              <a:rPr lang="en-US" dirty="0"/>
              <a:t>Fictitious </a:t>
            </a:r>
            <a:r>
              <a:rPr lang="en-US" dirty="0" smtClean="0"/>
              <a:t>Startup company that will sell a </a:t>
            </a:r>
            <a:r>
              <a:rPr lang="en-US" dirty="0" smtClean="0"/>
              <a:t>Product/Service</a:t>
            </a:r>
            <a:r>
              <a:rPr lang="en-US" dirty="0" smtClean="0"/>
              <a:t> </a:t>
            </a:r>
            <a:r>
              <a:rPr lang="en-US" dirty="0"/>
              <a:t>that you </a:t>
            </a:r>
            <a:r>
              <a:rPr lang="en-US" dirty="0" smtClean="0"/>
              <a:t>come up </a:t>
            </a:r>
            <a:r>
              <a:rPr lang="en-US" dirty="0" smtClean="0"/>
              <a:t>with. Must be legal and realistic to do if you guys decides to really start a company and do it.</a:t>
            </a:r>
            <a:endParaRPr lang="en-US" dirty="0"/>
          </a:p>
          <a:p>
            <a:pPr lvl="1"/>
            <a:r>
              <a:rPr lang="en-US" dirty="0" smtClean="0"/>
              <a:t>What </a:t>
            </a:r>
            <a:r>
              <a:rPr lang="en-US" dirty="0" smtClean="0"/>
              <a:t>existing problem are </a:t>
            </a:r>
            <a:r>
              <a:rPr lang="en-US" dirty="0" smtClean="0"/>
              <a:t>you solving</a:t>
            </a:r>
            <a:r>
              <a:rPr lang="en-US" dirty="0" smtClean="0"/>
              <a:t>? (describe the need for your product and the existing problem that it solves)</a:t>
            </a:r>
            <a:endParaRPr lang="en-US" dirty="0" smtClean="0"/>
          </a:p>
          <a:p>
            <a:pPr lvl="1"/>
            <a:r>
              <a:rPr lang="en-US" dirty="0" smtClean="0"/>
              <a:t>What Market are you after?</a:t>
            </a:r>
          </a:p>
          <a:p>
            <a:pPr lvl="1"/>
            <a:r>
              <a:rPr lang="en-US" dirty="0" smtClean="0"/>
              <a:t>Why is this a good product</a:t>
            </a:r>
            <a:r>
              <a:rPr lang="en-US" dirty="0" smtClean="0"/>
              <a:t>?</a:t>
            </a:r>
          </a:p>
          <a:p>
            <a:pPr lvl="1"/>
            <a:r>
              <a:rPr lang="en-US" dirty="0" smtClean="0"/>
              <a:t>How it will solve the problem identified?</a:t>
            </a:r>
            <a:endParaRPr lang="en-US" dirty="0"/>
          </a:p>
        </p:txBody>
      </p:sp>
    </p:spTree>
    <p:extLst>
      <p:ext uri="{BB962C8B-B14F-4D97-AF65-F5344CB8AC3E}">
        <p14:creationId xmlns:p14="http://schemas.microsoft.com/office/powerpoint/2010/main" val="91005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Advantage</a:t>
            </a:r>
            <a:endParaRPr lang="en-US" dirty="0"/>
          </a:p>
        </p:txBody>
      </p:sp>
      <p:sp>
        <p:nvSpPr>
          <p:cNvPr id="3" name="Content Placeholder 2"/>
          <p:cNvSpPr>
            <a:spLocks noGrp="1"/>
          </p:cNvSpPr>
          <p:nvPr>
            <p:ph idx="1"/>
          </p:nvPr>
        </p:nvSpPr>
        <p:spPr/>
        <p:txBody>
          <a:bodyPr/>
          <a:lstStyle/>
          <a:p>
            <a:r>
              <a:rPr lang="en-US" dirty="0" smtClean="0"/>
              <a:t>Who are your competitors</a:t>
            </a:r>
            <a:r>
              <a:rPr lang="en-US" dirty="0" smtClean="0"/>
              <a:t>?</a:t>
            </a:r>
          </a:p>
          <a:p>
            <a:r>
              <a:rPr lang="en-US" dirty="0" smtClean="0"/>
              <a:t>What’s their market segment?</a:t>
            </a:r>
            <a:endParaRPr lang="en-US" dirty="0" smtClean="0"/>
          </a:p>
          <a:p>
            <a:r>
              <a:rPr lang="en-US" dirty="0" smtClean="0"/>
              <a:t>How is your product </a:t>
            </a:r>
            <a:r>
              <a:rPr lang="en-US" dirty="0" smtClean="0"/>
              <a:t>better and what benefits will will bring compared to the products of your competition? (Benefits have to be real benefits, not something like “our products will be cheaper or we will have better customer service”)</a:t>
            </a:r>
            <a:endParaRPr lang="en-US" dirty="0"/>
          </a:p>
        </p:txBody>
      </p:sp>
    </p:spTree>
    <p:extLst>
      <p:ext uri="{BB962C8B-B14F-4D97-AF65-F5344CB8AC3E}">
        <p14:creationId xmlns:p14="http://schemas.microsoft.com/office/powerpoint/2010/main" val="14662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Package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do you build this product for service?</a:t>
            </a:r>
          </a:p>
          <a:p>
            <a:r>
              <a:rPr lang="en-US" dirty="0" smtClean="0"/>
              <a:t>What is the technology required?</a:t>
            </a:r>
          </a:p>
          <a:p>
            <a:r>
              <a:rPr lang="en-US" dirty="0" smtClean="0"/>
              <a:t>What is technology required to </a:t>
            </a:r>
            <a:r>
              <a:rPr lang="en-US" dirty="0" smtClean="0"/>
              <a:t>sell</a:t>
            </a:r>
          </a:p>
          <a:p>
            <a:r>
              <a:rPr lang="en-US" dirty="0" smtClean="0"/>
              <a:t>Hosting infrastructure details (what are the technical specs on the hosting package you selected for your site)</a:t>
            </a:r>
            <a:endParaRPr lang="en-US" dirty="0"/>
          </a:p>
          <a:p>
            <a:r>
              <a:rPr lang="en-US" dirty="0" smtClean="0"/>
              <a:t>What measures do you take to make it secure both from the PII (personal Identifiable information as well as the credit cards data and in general the security of your site)</a:t>
            </a:r>
            <a:endParaRPr lang="en-US" dirty="0" smtClean="0"/>
          </a:p>
          <a:p>
            <a:pPr lvl="1"/>
            <a:r>
              <a:rPr lang="en-US" dirty="0" smtClean="0"/>
              <a:t>What, Why, How, Main Results</a:t>
            </a:r>
          </a:p>
          <a:p>
            <a:pPr lvl="1"/>
            <a:r>
              <a:rPr lang="en-US" dirty="0" smtClean="0"/>
              <a:t>Here you put the url to the ecommerce website</a:t>
            </a:r>
          </a:p>
          <a:p>
            <a:pPr lvl="2"/>
            <a:r>
              <a:rPr lang="en-US" dirty="0" smtClean="0"/>
              <a:t>Info about website</a:t>
            </a:r>
          </a:p>
          <a:p>
            <a:pPr lvl="2"/>
            <a:r>
              <a:rPr lang="en-US" dirty="0" smtClean="0"/>
              <a:t>What are their specs? Servers? Concurrent user capacities?</a:t>
            </a:r>
          </a:p>
          <a:p>
            <a:pPr lvl="1"/>
            <a:endParaRPr lang="en-US" dirty="0"/>
          </a:p>
        </p:txBody>
      </p:sp>
    </p:spTree>
    <p:extLst>
      <p:ext uri="{BB962C8B-B14F-4D97-AF65-F5344CB8AC3E}">
        <p14:creationId xmlns:p14="http://schemas.microsoft.com/office/powerpoint/2010/main" val="315870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Components</a:t>
            </a:r>
            <a:endParaRPr lang="en-US" dirty="0"/>
          </a:p>
        </p:txBody>
      </p:sp>
      <p:sp>
        <p:nvSpPr>
          <p:cNvPr id="3" name="Content Placeholder 2"/>
          <p:cNvSpPr>
            <a:spLocks noGrp="1"/>
          </p:cNvSpPr>
          <p:nvPr>
            <p:ph idx="1"/>
          </p:nvPr>
        </p:nvSpPr>
        <p:spPr/>
        <p:txBody>
          <a:bodyPr/>
          <a:lstStyle/>
          <a:p>
            <a:r>
              <a:rPr lang="en-US" dirty="0" smtClean="0"/>
              <a:t>Front-page</a:t>
            </a:r>
          </a:p>
          <a:p>
            <a:r>
              <a:rPr lang="en-US" dirty="0" smtClean="0"/>
              <a:t>Product</a:t>
            </a:r>
          </a:p>
          <a:p>
            <a:r>
              <a:rPr lang="en-US" dirty="0" smtClean="0"/>
              <a:t>Search</a:t>
            </a:r>
          </a:p>
          <a:p>
            <a:r>
              <a:rPr lang="en-US" dirty="0" smtClean="0"/>
              <a:t>Products</a:t>
            </a:r>
          </a:p>
          <a:p>
            <a:r>
              <a:rPr lang="en-US" dirty="0" smtClean="0"/>
              <a:t>Shopping Cart</a:t>
            </a:r>
          </a:p>
          <a:p>
            <a:r>
              <a:rPr lang="en-US" dirty="0" smtClean="0"/>
              <a:t>Payment </a:t>
            </a:r>
            <a:r>
              <a:rPr lang="en-US" dirty="0" smtClean="0"/>
              <a:t>Integration</a:t>
            </a:r>
          </a:p>
          <a:p>
            <a:r>
              <a:rPr lang="en-US" dirty="0" smtClean="0"/>
              <a:t>About us</a:t>
            </a:r>
          </a:p>
          <a:p>
            <a:r>
              <a:rPr lang="en-US" dirty="0" smtClean="0"/>
              <a:t>Terms of Use/Legal Stuff</a:t>
            </a:r>
            <a:endParaRPr lang="en-US" dirty="0" smtClean="0"/>
          </a:p>
        </p:txBody>
      </p:sp>
    </p:spTree>
    <p:extLst>
      <p:ext uri="{BB962C8B-B14F-4D97-AF65-F5344CB8AC3E}">
        <p14:creationId xmlns:p14="http://schemas.microsoft.com/office/powerpoint/2010/main" val="244237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Strategy</a:t>
            </a:r>
            <a:endParaRPr lang="en-US" dirty="0"/>
          </a:p>
        </p:txBody>
      </p:sp>
      <p:sp>
        <p:nvSpPr>
          <p:cNvPr id="3" name="Content Placeholder 2"/>
          <p:cNvSpPr>
            <a:spLocks noGrp="1"/>
          </p:cNvSpPr>
          <p:nvPr>
            <p:ph idx="1"/>
          </p:nvPr>
        </p:nvSpPr>
        <p:spPr/>
        <p:txBody>
          <a:bodyPr/>
          <a:lstStyle/>
          <a:p>
            <a:r>
              <a:rPr lang="en-US" dirty="0" smtClean="0"/>
              <a:t>How do you plan to advertise and market?</a:t>
            </a:r>
          </a:p>
          <a:p>
            <a:r>
              <a:rPr lang="en-US" dirty="0" smtClean="0"/>
              <a:t>Advertisements (where, how, cost, how do you achieve </a:t>
            </a:r>
            <a:r>
              <a:rPr lang="en-US" dirty="0" err="1" smtClean="0"/>
              <a:t>virality</a:t>
            </a:r>
            <a:r>
              <a:rPr lang="en-US" dirty="0" smtClean="0"/>
              <a:t>?)</a:t>
            </a:r>
            <a:endParaRPr lang="en-US" dirty="0" smtClean="0"/>
          </a:p>
          <a:p>
            <a:r>
              <a:rPr lang="en-US" dirty="0" smtClean="0"/>
              <a:t>What are your estimated </a:t>
            </a:r>
            <a:r>
              <a:rPr lang="en-US" dirty="0" smtClean="0"/>
              <a:t>sales </a:t>
            </a:r>
            <a:r>
              <a:rPr lang="en-US" dirty="0" smtClean="0"/>
              <a:t>numbers?</a:t>
            </a:r>
          </a:p>
          <a:p>
            <a:pPr lvl="1"/>
            <a:r>
              <a:rPr lang="en-US" dirty="0" smtClean="0"/>
              <a:t>Show me realistically how much money you plan to </a:t>
            </a:r>
            <a:r>
              <a:rPr lang="en-US" dirty="0" smtClean="0"/>
              <a:t>make in the next 5 years</a:t>
            </a:r>
            <a:endParaRPr lang="en-US" dirty="0" smtClean="0"/>
          </a:p>
          <a:p>
            <a:pPr lvl="2"/>
            <a:r>
              <a:rPr lang="en-US" dirty="0" smtClean="0"/>
              <a:t>Charts</a:t>
            </a:r>
          </a:p>
          <a:p>
            <a:pPr lvl="2"/>
            <a:r>
              <a:rPr lang="en-US" dirty="0" smtClean="0"/>
              <a:t>Tables</a:t>
            </a:r>
            <a:endParaRPr lang="en-US" dirty="0"/>
          </a:p>
        </p:txBody>
      </p:sp>
    </p:spTree>
    <p:extLst>
      <p:ext uri="{BB962C8B-B14F-4D97-AF65-F5344CB8AC3E}">
        <p14:creationId xmlns:p14="http://schemas.microsoft.com/office/powerpoint/2010/main" val="162396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Environment</a:t>
            </a:r>
            <a:endParaRPr lang="en-US" dirty="0"/>
          </a:p>
        </p:txBody>
      </p:sp>
      <p:sp>
        <p:nvSpPr>
          <p:cNvPr id="3" name="Content Placeholder 2"/>
          <p:cNvSpPr>
            <a:spLocks noGrp="1"/>
          </p:cNvSpPr>
          <p:nvPr>
            <p:ph idx="1"/>
          </p:nvPr>
        </p:nvSpPr>
        <p:spPr/>
        <p:txBody>
          <a:bodyPr/>
          <a:lstStyle/>
          <a:p>
            <a:r>
              <a:rPr lang="en-US" dirty="0" smtClean="0"/>
              <a:t>Address the legal environment</a:t>
            </a:r>
          </a:p>
          <a:p>
            <a:pPr lvl="1"/>
            <a:r>
              <a:rPr lang="en-US" dirty="0" smtClean="0"/>
              <a:t>How do you address children accessing your </a:t>
            </a:r>
            <a:r>
              <a:rPr lang="en-US" dirty="0" smtClean="0"/>
              <a:t>site (must appear in the Terms of use, </a:t>
            </a:r>
            <a:r>
              <a:rPr lang="en-US" dirty="0" err="1" smtClean="0"/>
              <a:t>etc</a:t>
            </a:r>
            <a:r>
              <a:rPr lang="en-US" dirty="0" smtClean="0"/>
              <a:t>)</a:t>
            </a:r>
            <a:endParaRPr lang="en-US" dirty="0" smtClean="0"/>
          </a:p>
          <a:p>
            <a:pPr lvl="1"/>
            <a:r>
              <a:rPr lang="en-US" dirty="0" smtClean="0"/>
              <a:t>Laws of other </a:t>
            </a:r>
            <a:r>
              <a:rPr lang="en-US" dirty="0" smtClean="0"/>
              <a:t>countries where you plan to offer the Product/Services</a:t>
            </a:r>
            <a:endParaRPr lang="en-US" dirty="0" smtClean="0"/>
          </a:p>
          <a:p>
            <a:pPr lvl="2"/>
            <a:r>
              <a:rPr lang="en-US" dirty="0" smtClean="0"/>
              <a:t>Ex. </a:t>
            </a:r>
            <a:r>
              <a:rPr lang="en-US" dirty="0" smtClean="0"/>
              <a:t>Must be in accordance to the the laws of every country you plan to operate in</a:t>
            </a:r>
          </a:p>
          <a:p>
            <a:pPr marL="914400" lvl="2" indent="0">
              <a:buNone/>
            </a:pPr>
            <a:endParaRPr lang="en-US" dirty="0"/>
          </a:p>
        </p:txBody>
      </p:sp>
    </p:spTree>
    <p:extLst>
      <p:ext uri="{BB962C8B-B14F-4D97-AF65-F5344CB8AC3E}">
        <p14:creationId xmlns:p14="http://schemas.microsoft.com/office/powerpoint/2010/main" val="275822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Insert References </a:t>
            </a:r>
            <a:r>
              <a:rPr lang="en-US" dirty="0" smtClean="0"/>
              <a:t>Here:</a:t>
            </a:r>
          </a:p>
          <a:p>
            <a:r>
              <a:rPr lang="en-US" dirty="0" smtClean="0"/>
              <a:t>Must be reputable references…avoid personal blogs, FB + Twitter Posts.</a:t>
            </a:r>
          </a:p>
          <a:p>
            <a:r>
              <a:rPr lang="en-US" dirty="0" smtClean="0"/>
              <a:t>Could be whitepapers, reputable corporate sites and reputable articles as well as peer reviewed articles, conference papers, </a:t>
            </a:r>
            <a:r>
              <a:rPr lang="en-US" dirty="0" err="1" smtClean="0"/>
              <a:t>etc</a:t>
            </a:r>
            <a:endParaRPr lang="en-US" dirty="0"/>
          </a:p>
        </p:txBody>
      </p:sp>
    </p:spTree>
    <p:extLst>
      <p:ext uri="{BB962C8B-B14F-4D97-AF65-F5344CB8AC3E}">
        <p14:creationId xmlns:p14="http://schemas.microsoft.com/office/powerpoint/2010/main" val="730510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TotalTime>
  <Words>489</Words>
  <Application>Microsoft Macintosh PowerPoint</Application>
  <PresentationFormat>Custom</PresentationFormat>
  <Paragraphs>63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IT310 Project (name of your project goes here)</vt:lpstr>
      <vt:lpstr>Table of Contents</vt:lpstr>
      <vt:lpstr>Description of your Product</vt:lpstr>
      <vt:lpstr>Competitive Advantage</vt:lpstr>
      <vt:lpstr>Technology Package</vt:lpstr>
      <vt:lpstr>Website Components</vt:lpstr>
      <vt:lpstr>Market Strategy</vt:lpstr>
      <vt:lpstr>Legal Environment</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IT310 Project</dc:title>
  <dc:creator>l</dc:creator>
  <cp:lastModifiedBy>My Mac</cp:lastModifiedBy>
  <cp:revision>9</cp:revision>
  <dcterms:created xsi:type="dcterms:W3CDTF">2018-01-25T16:45:31Z</dcterms:created>
  <dcterms:modified xsi:type="dcterms:W3CDTF">2018-02-10T16:22:24Z</dcterms:modified>
</cp:coreProperties>
</file>