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192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6"/>
    <p:restoredTop sz="95050" autoAdjust="0"/>
  </p:normalViewPr>
  <p:slideViewPr>
    <p:cSldViewPr snapToGrid="0" snapToObjects="1" showGuides="1">
      <p:cViewPr varScale="1">
        <p:scale>
          <a:sx n="127" d="100"/>
          <a:sy n="127" d="100"/>
        </p:scale>
        <p:origin x="208" y="14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1BBD-78C6-4040-800E-5016DFFA288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5D7C-D193-5F48-A3B1-199EEB24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2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33BAE-43E1-5649-B616-84DEDA9F5D0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BF3D-4762-7A44-BD76-FA64161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1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DBF3D-4762-7A44-BD76-FA64161412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5325556"/>
            <a:ext cx="8534400" cy="11726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1D1C3-21EE-6E4A-88BF-6A434533C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8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62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86-7EE2-FC41-9BEC-D0B816C63A37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1D66-C80A-954B-A038-45CCFA32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21E4-4753-A446-B0D2-6A36D38F1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1B891-2DA5-3D4A-9923-8A35C060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B774-322C-084A-B755-2CA9FBA7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AFE-E655-E940-A62A-C7024B78641D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855F-1AEE-524E-933A-DEABE109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358F-7367-4749-835D-526CDA79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7EFE-5950-4B43-A1E6-83FDA2AE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189970"/>
            <a:ext cx="10756900" cy="84719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600205"/>
            <a:ext cx="10756900" cy="45259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4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5274738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rial"/>
                <a:cs typeface="Arial"/>
              </a:defRPr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16089-CB41-D84F-8316-E194CA384B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2" y="147636"/>
            <a:ext cx="10782297" cy="89991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3" y="1600205"/>
            <a:ext cx="538480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8103" y="1600205"/>
            <a:ext cx="538480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08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70" y="168803"/>
            <a:ext cx="10761130" cy="8999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270" y="2174875"/>
            <a:ext cx="5386917" cy="3951288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504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5040" y="2174875"/>
            <a:ext cx="5389033" cy="3951288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7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70" y="168803"/>
            <a:ext cx="10972800" cy="89991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0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64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ACE Small Display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124202" y="3124200"/>
            <a:ext cx="6858001" cy="609600"/>
          </a:xfrm>
          <a:prstGeom prst="rect">
            <a:avLst/>
          </a:prstGeom>
          <a:ln w="19050" cmpd="sng">
            <a:solidFill>
              <a:srgbClr val="9D1924"/>
            </a:solidFill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1174556"/>
            <a:ext cx="11582400" cy="0"/>
          </a:xfrm>
          <a:prstGeom prst="line">
            <a:avLst/>
          </a:prstGeom>
          <a:ln w="38100" cmpd="sng">
            <a:solidFill>
              <a:srgbClr val="9D1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8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595A-1EE7-984C-9F40-E4FEE1B6EE9D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1D66-C80A-954B-A038-45CCFA32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4669" y="5398020"/>
            <a:ext cx="10940224" cy="122580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Introduction to Python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</p:spPr>
        <p:txBody>
          <a:bodyPr/>
          <a:lstStyle/>
          <a:p>
            <a:fld id="{96651D66-C80A-954B-A038-45CCFA327C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2C4AD-C80D-BA4C-98DC-4DFEFA6C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9410"/>
            <a:ext cx="12192000" cy="17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7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CF1D5-051E-214D-8F2F-F384082C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33" y="0"/>
            <a:ext cx="8778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3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00EED-F584-1544-AD75-6D2C8F44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09" y="0"/>
            <a:ext cx="10188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9D211-7320-1A4A-95C9-A17A79D1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57" y="0"/>
            <a:ext cx="9763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D2DC7-A235-9840-80F1-CD36E25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80" y="0"/>
            <a:ext cx="9138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4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BC598-96C8-0D44-9E57-19BC93F7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18" y="0"/>
            <a:ext cx="8203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7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2BEEC-366A-4E41-BC69-0CD85AC0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67" y="0"/>
            <a:ext cx="7366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6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D12ED-3FFE-4D40-835F-D04C87F5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"/>
            <a:ext cx="12192000" cy="68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1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C231E-251D-2645-A8E8-28EB7734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38" y="0"/>
            <a:ext cx="7387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0956B-A38E-2A41-A52B-0327B4D8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764"/>
            <a:ext cx="12192000" cy="43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28C44-D495-E44A-8F66-86074E00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662" y="0"/>
            <a:ext cx="7317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D97383875710458463EDA0E89A10EA" ma:contentTypeVersion="2" ma:contentTypeDescription="Create a new document." ma:contentTypeScope="" ma:versionID="2f960dcec338e100cd6466dab9018ec3">
  <xsd:schema xmlns:xsd="http://www.w3.org/2001/XMLSchema" xmlns:xs="http://www.w3.org/2001/XMLSchema" xmlns:p="http://schemas.microsoft.com/office/2006/metadata/properties" xmlns:ns2="6b6a75c0-8068-4b07-98cd-ab24caf00bf2" targetNamespace="http://schemas.microsoft.com/office/2006/metadata/properties" ma:root="true" ma:fieldsID="324511019646d6bfe3804cb9728f2e9d" ns2:_="">
    <xsd:import namespace="6b6a75c0-8068-4b07-98cd-ab24caf00bf2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6a75c0-8068-4b07-98cd-ab24caf00bf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9" nillable="true" ma:displayName="Status" ma:default="Draft" ma:format="Dropdown" ma:internalName="Status">
      <xsd:simpleType>
        <xsd:restriction base="dms:Choice">
          <xsd:enumeration value="Draft"/>
          <xsd:enumeration value="Submitted for Review"/>
          <xsd:enumeration value="Accepted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b6a75c0-8068-4b07-98cd-ab24caf00bf2" xsi:nil="true"/>
    <Status xmlns="6b6a75c0-8068-4b07-98cd-ab24caf00bf2">Draft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619761-5E5C-44E7-8C39-16880BF6C9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6a75c0-8068-4b07-98cd-ab24caf00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5FC393-EF8D-4A21-970E-189614C3D44B}">
  <ds:schemaRefs>
    <ds:schemaRef ds:uri="6b6a75c0-8068-4b07-98cd-ab24caf00bf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B66A8B3-772A-402D-8FE3-184E2FE2E1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10520</TotalTime>
  <Words>5</Words>
  <Application>Microsoft Macintosh PowerPoint</Application>
  <PresentationFormat>Widescreen</PresentationFormat>
  <Paragraphs>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NIH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Karlynn Noble;meghan.coakley@nih.gov</dc:creator>
  <cp:lastModifiedBy>Jeffrey, Brendan (NIH/NIAID) [C]</cp:lastModifiedBy>
  <cp:revision>425</cp:revision>
  <cp:lastPrinted>2015-05-28T13:25:58Z</cp:lastPrinted>
  <dcterms:created xsi:type="dcterms:W3CDTF">2015-04-15T14:43:01Z</dcterms:created>
  <dcterms:modified xsi:type="dcterms:W3CDTF">2018-08-20T19:40:42Z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0x0101001FD97383875710458463EDA0E89A10EA</vt:lpwstr>
  </property>
</Properties>
</file>