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433" r:id="rId5"/>
    <p:sldId id="434" r:id="rId6"/>
    <p:sldId id="430" r:id="rId7"/>
    <p:sldId id="313" r:id="rId8"/>
    <p:sldId id="431" r:id="rId9"/>
    <p:sldId id="314" r:id="rId10"/>
    <p:sldId id="315" r:id="rId11"/>
    <p:sldId id="262" r:id="rId12"/>
    <p:sldId id="432" r:id="rId13"/>
    <p:sldId id="264" r:id="rId14"/>
    <p:sldId id="265" r:id="rId15"/>
    <p:sldId id="266" r:id="rId16"/>
    <p:sldId id="267" r:id="rId17"/>
    <p:sldId id="275" r:id="rId18"/>
    <p:sldId id="276" r:id="rId19"/>
    <p:sldId id="281" r:id="rId20"/>
    <p:sldId id="282" r:id="rId21"/>
    <p:sldId id="309" r:id="rId22"/>
    <p:sldId id="283" r:id="rId23"/>
    <p:sldId id="285" r:id="rId24"/>
    <p:sldId id="307" r:id="rId25"/>
    <p:sldId id="303" r:id="rId26"/>
    <p:sldId id="287" r:id="rId27"/>
    <p:sldId id="302" r:id="rId28"/>
    <p:sldId id="300" r:id="rId29"/>
    <p:sldId id="322" r:id="rId30"/>
    <p:sldId id="320" r:id="rId31"/>
    <p:sldId id="319" r:id="rId32"/>
    <p:sldId id="310" r:id="rId33"/>
    <p:sldId id="311" r:id="rId34"/>
    <p:sldId id="312" r:id="rId35"/>
    <p:sldId id="316" r:id="rId36"/>
    <p:sldId id="317" r:id="rId37"/>
    <p:sldId id="299" r:id="rId38"/>
    <p:sldId id="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/>
    <p:restoredTop sz="78938"/>
  </p:normalViewPr>
  <p:slideViewPr>
    <p:cSldViewPr snapToGrid="0" snapToObjects="1">
      <p:cViewPr varScale="1">
        <p:scale>
          <a:sx n="72" d="100"/>
          <a:sy n="7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E89F27-B0BD-4D12-915E-DCEA79CBC18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86B9DD-A8A2-45B5-A9C9-527DFD526E7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E0BC-55CC-BB43-AE58-00BBDB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1509-B898-5141-A4D1-C3D07CFF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0E12-E81A-3741-9A6E-A906432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E0A7-AD30-994D-9DC4-E536DD79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7CB0-371D-9E48-B848-1D2BC975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9C3CF-648D-864B-B279-15007B8D068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777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4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91400" cy="528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6"/>
          <a:stretch/>
        </p:blipFill>
        <p:spPr>
          <a:xfrm rot="5400000">
            <a:off x="-3123000" y="3123720"/>
            <a:ext cx="6857280" cy="608760"/>
          </a:xfrm>
          <a:prstGeom prst="rect">
            <a:avLst/>
          </a:prstGeom>
          <a:ln w="19080">
            <a:solidFill>
              <a:srgbClr val="9D1924"/>
            </a:solidFill>
            <a:round/>
          </a:ln>
        </p:spPr>
      </p:pic>
      <p:sp>
        <p:nvSpPr>
          <p:cNvPr id="40" name="Line 1"/>
          <p:cNvSpPr/>
          <p:nvPr/>
        </p:nvSpPr>
        <p:spPr>
          <a:xfrm>
            <a:off x="609480" y="1174320"/>
            <a:ext cx="11582280" cy="360"/>
          </a:xfrm>
          <a:prstGeom prst="line">
            <a:avLst/>
          </a:prstGeom>
          <a:ln w="38160">
            <a:solidFill>
              <a:srgbClr val="9D19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CE-MALI-ADMIN-L@LIST.NIH.GOV" TargetMode="External"/><Relationship Id="rId2" Type="http://schemas.openxmlformats.org/officeDocument/2006/relationships/hyperlink" Target="mailto:ace@icermali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Tools/msa/tcoffee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4640" y="5398200"/>
            <a:ext cx="10939680" cy="12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COMPUTATIONAL BIOLOGY TRAINING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7802CB1-AD2E-47E7-9AC5-FFBD2647E5A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31790D6-098B-0648-B720-0B4843F3D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60819"/>
            <a:ext cx="8458200" cy="823912"/>
          </a:xfrm>
          <a:noFill/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Aligning three sequences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32F785F-29E4-074E-AF90-E768AAE29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9076"/>
            <a:ext cx="4191000" cy="4530725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Same strategy as aligning two sequences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a 3-D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Manhattan Cube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, with each axis representing a sequence to align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global alignments, go from source to sink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602AC916-D9C5-D246-A5BE-61F7B957B750}"/>
              </a:ext>
            </a:extLst>
          </p:cNvPr>
          <p:cNvGrpSpPr>
            <a:grpSpLocks/>
          </p:cNvGrpSpPr>
          <p:nvPr/>
        </p:nvGrpSpPr>
        <p:grpSpPr bwMode="auto">
          <a:xfrm>
            <a:off x="6370638" y="1681164"/>
            <a:ext cx="3886200" cy="3976687"/>
            <a:chOff x="240" y="192"/>
            <a:chExt cx="2880" cy="2880"/>
          </a:xfrm>
        </p:grpSpPr>
        <p:sp>
          <p:nvSpPr>
            <p:cNvPr id="19465" name="Rectangle 5">
              <a:extLst>
                <a:ext uri="{FF2B5EF4-FFF2-40B4-BE49-F238E27FC236}">
                  <a16:creationId xmlns:a16="http://schemas.microsoft.com/office/drawing/2014/main" id="{DA9CFD63-8AD4-3D49-BE4A-39832FC2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2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66" name="Line 6">
              <a:extLst>
                <a:ext uri="{FF2B5EF4-FFF2-40B4-BE49-F238E27FC236}">
                  <a16:creationId xmlns:a16="http://schemas.microsoft.com/office/drawing/2014/main" id="{FECD0014-5715-5940-B366-931463AB5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8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7">
              <a:extLst>
                <a:ext uri="{FF2B5EF4-FFF2-40B4-BE49-F238E27FC236}">
                  <a16:creationId xmlns:a16="http://schemas.microsoft.com/office/drawing/2014/main" id="{D8F2BC5E-8BAE-184A-92AE-6ADB35877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7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8">
              <a:extLst>
                <a:ext uri="{FF2B5EF4-FFF2-40B4-BE49-F238E27FC236}">
                  <a16:creationId xmlns:a16="http://schemas.microsoft.com/office/drawing/2014/main" id="{710D5F19-B73C-D14F-A30A-17518546D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76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9">
              <a:extLst>
                <a:ext uri="{FF2B5EF4-FFF2-40B4-BE49-F238E27FC236}">
                  <a16:creationId xmlns:a16="http://schemas.microsoft.com/office/drawing/2014/main" id="{D99BEC4B-AC7B-1C41-9E1F-8EA143792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0">
              <a:extLst>
                <a:ext uri="{FF2B5EF4-FFF2-40B4-BE49-F238E27FC236}">
                  <a16:creationId xmlns:a16="http://schemas.microsoft.com/office/drawing/2014/main" id="{B29DB52A-C507-4D44-8107-383B88A8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1">
              <a:extLst>
                <a:ext uri="{FF2B5EF4-FFF2-40B4-BE49-F238E27FC236}">
                  <a16:creationId xmlns:a16="http://schemas.microsoft.com/office/drawing/2014/main" id="{6E6C71F4-23EB-A047-A00A-DB0C7C2E8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2">
              <a:extLst>
                <a:ext uri="{FF2B5EF4-FFF2-40B4-BE49-F238E27FC236}">
                  <a16:creationId xmlns:a16="http://schemas.microsoft.com/office/drawing/2014/main" id="{24364393-C06D-9240-B581-E14A09809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3">
              <a:extLst>
                <a:ext uri="{FF2B5EF4-FFF2-40B4-BE49-F238E27FC236}">
                  <a16:creationId xmlns:a16="http://schemas.microsoft.com/office/drawing/2014/main" id="{40059B61-FC60-E345-8E18-1BD273FDC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14">
              <a:extLst>
                <a:ext uri="{FF2B5EF4-FFF2-40B4-BE49-F238E27FC236}">
                  <a16:creationId xmlns:a16="http://schemas.microsoft.com/office/drawing/2014/main" id="{B86AFF03-B074-BB4E-AAB2-F1717D038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5">
              <a:extLst>
                <a:ext uri="{FF2B5EF4-FFF2-40B4-BE49-F238E27FC236}">
                  <a16:creationId xmlns:a16="http://schemas.microsoft.com/office/drawing/2014/main" id="{83918F9C-9586-324B-AA06-0A4E0A437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16">
              <a:extLst>
                <a:ext uri="{FF2B5EF4-FFF2-40B4-BE49-F238E27FC236}">
                  <a16:creationId xmlns:a16="http://schemas.microsoft.com/office/drawing/2014/main" id="{31A2F783-05DC-534E-BE63-9402DAF31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7" name="Group 17">
              <a:extLst>
                <a:ext uri="{FF2B5EF4-FFF2-40B4-BE49-F238E27FC236}">
                  <a16:creationId xmlns:a16="http://schemas.microsoft.com/office/drawing/2014/main" id="{D0B1A68E-22F6-1E42-8A21-08BC87AE397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0" y="384"/>
              <a:ext cx="2304" cy="1920"/>
              <a:chOff x="3264" y="2160"/>
              <a:chExt cx="2304" cy="1920"/>
            </a:xfrm>
          </p:grpSpPr>
          <p:sp>
            <p:nvSpPr>
              <p:cNvPr id="19681" name="Line 18">
                <a:extLst>
                  <a:ext uri="{FF2B5EF4-FFF2-40B4-BE49-F238E27FC236}">
                    <a16:creationId xmlns:a16="http://schemas.microsoft.com/office/drawing/2014/main" id="{2E625D88-56A4-664E-AD3E-5B722F459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2" name="Line 19">
                <a:extLst>
                  <a:ext uri="{FF2B5EF4-FFF2-40B4-BE49-F238E27FC236}">
                    <a16:creationId xmlns:a16="http://schemas.microsoft.com/office/drawing/2014/main" id="{E8814F5A-7C6E-904D-9653-65411FF69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3" name="Line 20">
                <a:extLst>
                  <a:ext uri="{FF2B5EF4-FFF2-40B4-BE49-F238E27FC236}">
                    <a16:creationId xmlns:a16="http://schemas.microsoft.com/office/drawing/2014/main" id="{E757AA76-0227-BB49-8C0A-95B79300E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4" name="Line 21">
                <a:extLst>
                  <a:ext uri="{FF2B5EF4-FFF2-40B4-BE49-F238E27FC236}">
                    <a16:creationId xmlns:a16="http://schemas.microsoft.com/office/drawing/2014/main" id="{8180D090-27B7-8641-8076-85D195044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5" name="Line 22">
                <a:extLst>
                  <a:ext uri="{FF2B5EF4-FFF2-40B4-BE49-F238E27FC236}">
                    <a16:creationId xmlns:a16="http://schemas.microsoft.com/office/drawing/2014/main" id="{79D4529B-9CCA-4B4E-8644-FAD62C7AA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6" name="Line 23">
                <a:extLst>
                  <a:ext uri="{FF2B5EF4-FFF2-40B4-BE49-F238E27FC236}">
                    <a16:creationId xmlns:a16="http://schemas.microsoft.com/office/drawing/2014/main" id="{1C1F794D-A110-8C49-B53B-97B05BC9D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7" name="Line 24">
                <a:extLst>
                  <a:ext uri="{FF2B5EF4-FFF2-40B4-BE49-F238E27FC236}">
                    <a16:creationId xmlns:a16="http://schemas.microsoft.com/office/drawing/2014/main" id="{58E56C99-E691-B643-B167-879E00669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8" name="Line 25">
                <a:extLst>
                  <a:ext uri="{FF2B5EF4-FFF2-40B4-BE49-F238E27FC236}">
                    <a16:creationId xmlns:a16="http://schemas.microsoft.com/office/drawing/2014/main" id="{F42733CD-3CA8-A643-AB7D-F5D36D25B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9" name="Line 26">
                <a:extLst>
                  <a:ext uri="{FF2B5EF4-FFF2-40B4-BE49-F238E27FC236}">
                    <a16:creationId xmlns:a16="http://schemas.microsoft.com/office/drawing/2014/main" id="{0A2CA0B4-B36B-C240-99DB-5731DB70B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0" name="Line 27">
                <a:extLst>
                  <a:ext uri="{FF2B5EF4-FFF2-40B4-BE49-F238E27FC236}">
                    <a16:creationId xmlns:a16="http://schemas.microsoft.com/office/drawing/2014/main" id="{DE6E5ABF-21EB-C84F-8C62-37699DB22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1" name="Line 28">
                <a:extLst>
                  <a:ext uri="{FF2B5EF4-FFF2-40B4-BE49-F238E27FC236}">
                    <a16:creationId xmlns:a16="http://schemas.microsoft.com/office/drawing/2014/main" id="{4EF206CD-7CE5-5943-8FAE-7980B68D3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8" name="Group 29">
              <a:extLst>
                <a:ext uri="{FF2B5EF4-FFF2-40B4-BE49-F238E27FC236}">
                  <a16:creationId xmlns:a16="http://schemas.microsoft.com/office/drawing/2014/main" id="{1BA8A96E-A8DC-F842-8937-4F7F5645C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19657" name="Rectangle 30">
                <a:extLst>
                  <a:ext uri="{FF2B5EF4-FFF2-40B4-BE49-F238E27FC236}">
                    <a16:creationId xmlns:a16="http://schemas.microsoft.com/office/drawing/2014/main" id="{9EDDAC49-E6F6-0F46-8C6C-58D680D72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9658" name="Line 31">
                <a:extLst>
                  <a:ext uri="{FF2B5EF4-FFF2-40B4-BE49-F238E27FC236}">
                    <a16:creationId xmlns:a16="http://schemas.microsoft.com/office/drawing/2014/main" id="{577212E6-1A17-E74F-9206-CA4768062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9" name="Line 32">
                <a:extLst>
                  <a:ext uri="{FF2B5EF4-FFF2-40B4-BE49-F238E27FC236}">
                    <a16:creationId xmlns:a16="http://schemas.microsoft.com/office/drawing/2014/main" id="{DFE3F500-6AC1-5842-8BC6-38BFDBAF1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0" name="Line 33">
                <a:extLst>
                  <a:ext uri="{FF2B5EF4-FFF2-40B4-BE49-F238E27FC236}">
                    <a16:creationId xmlns:a16="http://schemas.microsoft.com/office/drawing/2014/main" id="{B313B5E9-B4D5-C641-A0CD-743180BCF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1" name="Line 34">
                <a:extLst>
                  <a:ext uri="{FF2B5EF4-FFF2-40B4-BE49-F238E27FC236}">
                    <a16:creationId xmlns:a16="http://schemas.microsoft.com/office/drawing/2014/main" id="{711B4E65-241D-8F46-981B-74691C7AC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2" name="Line 35">
                <a:extLst>
                  <a:ext uri="{FF2B5EF4-FFF2-40B4-BE49-F238E27FC236}">
                    <a16:creationId xmlns:a16="http://schemas.microsoft.com/office/drawing/2014/main" id="{80CDB25F-8FB8-A142-B77A-3BDBDACAB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3" name="Line 36">
                <a:extLst>
                  <a:ext uri="{FF2B5EF4-FFF2-40B4-BE49-F238E27FC236}">
                    <a16:creationId xmlns:a16="http://schemas.microsoft.com/office/drawing/2014/main" id="{DB54B6C5-2AA1-1A43-9B75-D4138A122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4" name="Line 37">
                <a:extLst>
                  <a:ext uri="{FF2B5EF4-FFF2-40B4-BE49-F238E27FC236}">
                    <a16:creationId xmlns:a16="http://schemas.microsoft.com/office/drawing/2014/main" id="{08176AFD-41E6-104A-9492-C3C6D86CE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5" name="Line 38">
                <a:extLst>
                  <a:ext uri="{FF2B5EF4-FFF2-40B4-BE49-F238E27FC236}">
                    <a16:creationId xmlns:a16="http://schemas.microsoft.com/office/drawing/2014/main" id="{BE957C3B-9512-4F4B-9A0E-46557C6A7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6" name="Line 39">
                <a:extLst>
                  <a:ext uri="{FF2B5EF4-FFF2-40B4-BE49-F238E27FC236}">
                    <a16:creationId xmlns:a16="http://schemas.microsoft.com/office/drawing/2014/main" id="{EC2B904B-A544-FF43-B408-5ED5608CB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7" name="Line 40">
                <a:extLst>
                  <a:ext uri="{FF2B5EF4-FFF2-40B4-BE49-F238E27FC236}">
                    <a16:creationId xmlns:a16="http://schemas.microsoft.com/office/drawing/2014/main" id="{DE5798C2-202B-594A-989F-B3307E7A8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8" name="Line 41">
                <a:extLst>
                  <a:ext uri="{FF2B5EF4-FFF2-40B4-BE49-F238E27FC236}">
                    <a16:creationId xmlns:a16="http://schemas.microsoft.com/office/drawing/2014/main" id="{C104A7EE-545F-AB4C-BAA7-800DD8469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9" name="Group 42">
                <a:extLst>
                  <a:ext uri="{FF2B5EF4-FFF2-40B4-BE49-F238E27FC236}">
                    <a16:creationId xmlns:a16="http://schemas.microsoft.com/office/drawing/2014/main" id="{4529B929-86AB-5F40-8237-5780255625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19670" name="Line 43">
                  <a:extLst>
                    <a:ext uri="{FF2B5EF4-FFF2-40B4-BE49-F238E27FC236}">
                      <a16:creationId xmlns:a16="http://schemas.microsoft.com/office/drawing/2014/main" id="{1A35F234-BDD0-0548-B21B-955FFC078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1" name="Line 44">
                  <a:extLst>
                    <a:ext uri="{FF2B5EF4-FFF2-40B4-BE49-F238E27FC236}">
                      <a16:creationId xmlns:a16="http://schemas.microsoft.com/office/drawing/2014/main" id="{21CDB796-42D1-FD46-9631-2E193EF178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2" name="Line 45">
                  <a:extLst>
                    <a:ext uri="{FF2B5EF4-FFF2-40B4-BE49-F238E27FC236}">
                      <a16:creationId xmlns:a16="http://schemas.microsoft.com/office/drawing/2014/main" id="{1ACC2AF1-7BE0-1A44-85A4-CC04377934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3" name="Line 46">
                  <a:extLst>
                    <a:ext uri="{FF2B5EF4-FFF2-40B4-BE49-F238E27FC236}">
                      <a16:creationId xmlns:a16="http://schemas.microsoft.com/office/drawing/2014/main" id="{4E34E25B-3031-3F4F-914E-90E33AA3F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4" name="Line 47">
                  <a:extLst>
                    <a:ext uri="{FF2B5EF4-FFF2-40B4-BE49-F238E27FC236}">
                      <a16:creationId xmlns:a16="http://schemas.microsoft.com/office/drawing/2014/main" id="{63E2E0C9-D23D-D842-9121-FACC913928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5" name="Line 48">
                  <a:extLst>
                    <a:ext uri="{FF2B5EF4-FFF2-40B4-BE49-F238E27FC236}">
                      <a16:creationId xmlns:a16="http://schemas.microsoft.com/office/drawing/2014/main" id="{38ACEA40-4E2A-9148-AB8E-C08E3D1A0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6" name="Line 49">
                  <a:extLst>
                    <a:ext uri="{FF2B5EF4-FFF2-40B4-BE49-F238E27FC236}">
                      <a16:creationId xmlns:a16="http://schemas.microsoft.com/office/drawing/2014/main" id="{EB292CFA-8AF9-CA46-9352-614CCA7EBB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7" name="Line 50">
                  <a:extLst>
                    <a:ext uri="{FF2B5EF4-FFF2-40B4-BE49-F238E27FC236}">
                      <a16:creationId xmlns:a16="http://schemas.microsoft.com/office/drawing/2014/main" id="{11C4CCF3-A46B-3E43-891D-3806545649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8" name="Line 51">
                  <a:extLst>
                    <a:ext uri="{FF2B5EF4-FFF2-40B4-BE49-F238E27FC236}">
                      <a16:creationId xmlns:a16="http://schemas.microsoft.com/office/drawing/2014/main" id="{6353D667-0781-8D48-A496-EE042161C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79" name="Line 52">
                  <a:extLst>
                    <a:ext uri="{FF2B5EF4-FFF2-40B4-BE49-F238E27FC236}">
                      <a16:creationId xmlns:a16="http://schemas.microsoft.com/office/drawing/2014/main" id="{A7A83A29-7534-274A-8D80-06FE8B0A38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0" name="Line 53">
                  <a:extLst>
                    <a:ext uri="{FF2B5EF4-FFF2-40B4-BE49-F238E27FC236}">
                      <a16:creationId xmlns:a16="http://schemas.microsoft.com/office/drawing/2014/main" id="{288897C7-7F0A-4649-8BC5-608D9716C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79" name="Group 54">
              <a:extLst>
                <a:ext uri="{FF2B5EF4-FFF2-40B4-BE49-F238E27FC236}">
                  <a16:creationId xmlns:a16="http://schemas.microsoft.com/office/drawing/2014/main" id="{F43832A6-B538-B447-841C-8BE93A58E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19633" name="Rectangle 55">
                <a:extLst>
                  <a:ext uri="{FF2B5EF4-FFF2-40B4-BE49-F238E27FC236}">
                    <a16:creationId xmlns:a16="http://schemas.microsoft.com/office/drawing/2014/main" id="{E794430B-0BA2-3A48-91FF-262B086DA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9634" name="Line 56">
                <a:extLst>
                  <a:ext uri="{FF2B5EF4-FFF2-40B4-BE49-F238E27FC236}">
                    <a16:creationId xmlns:a16="http://schemas.microsoft.com/office/drawing/2014/main" id="{A56374B8-E412-3B44-8D97-98CF57F95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5" name="Line 57">
                <a:extLst>
                  <a:ext uri="{FF2B5EF4-FFF2-40B4-BE49-F238E27FC236}">
                    <a16:creationId xmlns:a16="http://schemas.microsoft.com/office/drawing/2014/main" id="{37541730-C318-A74C-8155-AC99B2A83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6" name="Line 58">
                <a:extLst>
                  <a:ext uri="{FF2B5EF4-FFF2-40B4-BE49-F238E27FC236}">
                    <a16:creationId xmlns:a16="http://schemas.microsoft.com/office/drawing/2014/main" id="{8D2AFAD9-B61A-984E-8E42-4CE0EF1D1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Line 59">
                <a:extLst>
                  <a:ext uri="{FF2B5EF4-FFF2-40B4-BE49-F238E27FC236}">
                    <a16:creationId xmlns:a16="http://schemas.microsoft.com/office/drawing/2014/main" id="{3167FACE-DE3D-2B4A-A9A4-3638E14C1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8" name="Line 60">
                <a:extLst>
                  <a:ext uri="{FF2B5EF4-FFF2-40B4-BE49-F238E27FC236}">
                    <a16:creationId xmlns:a16="http://schemas.microsoft.com/office/drawing/2014/main" id="{5523B1D3-20BC-A245-B31C-72689A303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9" name="Line 61">
                <a:extLst>
                  <a:ext uri="{FF2B5EF4-FFF2-40B4-BE49-F238E27FC236}">
                    <a16:creationId xmlns:a16="http://schemas.microsoft.com/office/drawing/2014/main" id="{DAD3A1D2-5D30-5346-A259-C50D37E6A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40" name="Line 62">
                <a:extLst>
                  <a:ext uri="{FF2B5EF4-FFF2-40B4-BE49-F238E27FC236}">
                    <a16:creationId xmlns:a16="http://schemas.microsoft.com/office/drawing/2014/main" id="{297AAAED-D113-2A4F-9214-95751C249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41" name="Line 63">
                <a:extLst>
                  <a:ext uri="{FF2B5EF4-FFF2-40B4-BE49-F238E27FC236}">
                    <a16:creationId xmlns:a16="http://schemas.microsoft.com/office/drawing/2014/main" id="{6FFDE032-96B5-6D4B-9414-1AFD2A322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42" name="Line 64">
                <a:extLst>
                  <a:ext uri="{FF2B5EF4-FFF2-40B4-BE49-F238E27FC236}">
                    <a16:creationId xmlns:a16="http://schemas.microsoft.com/office/drawing/2014/main" id="{D6933A68-71D9-C84F-A8B5-2FF7A705A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43" name="Line 65">
                <a:extLst>
                  <a:ext uri="{FF2B5EF4-FFF2-40B4-BE49-F238E27FC236}">
                    <a16:creationId xmlns:a16="http://schemas.microsoft.com/office/drawing/2014/main" id="{6C466160-2E17-4C48-B5B2-F057045BA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44" name="Line 66">
                <a:extLst>
                  <a:ext uri="{FF2B5EF4-FFF2-40B4-BE49-F238E27FC236}">
                    <a16:creationId xmlns:a16="http://schemas.microsoft.com/office/drawing/2014/main" id="{9CEC12B9-2C0E-4845-AAC1-00640A8CE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5" name="Group 67">
                <a:extLst>
                  <a:ext uri="{FF2B5EF4-FFF2-40B4-BE49-F238E27FC236}">
                    <a16:creationId xmlns:a16="http://schemas.microsoft.com/office/drawing/2014/main" id="{F1F08A3A-39A2-764D-886D-DDE7214C0C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19646" name="Line 68">
                  <a:extLst>
                    <a:ext uri="{FF2B5EF4-FFF2-40B4-BE49-F238E27FC236}">
                      <a16:creationId xmlns:a16="http://schemas.microsoft.com/office/drawing/2014/main" id="{01B9084F-0354-B143-B5A7-E16682812A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7" name="Line 69">
                  <a:extLst>
                    <a:ext uri="{FF2B5EF4-FFF2-40B4-BE49-F238E27FC236}">
                      <a16:creationId xmlns:a16="http://schemas.microsoft.com/office/drawing/2014/main" id="{519BF72D-DF8D-A345-8AE7-B6366FDFF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Line 70">
                  <a:extLst>
                    <a:ext uri="{FF2B5EF4-FFF2-40B4-BE49-F238E27FC236}">
                      <a16:creationId xmlns:a16="http://schemas.microsoft.com/office/drawing/2014/main" id="{7BB50CAF-54F5-1D40-92AB-304C7BFD8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9" name="Line 71">
                  <a:extLst>
                    <a:ext uri="{FF2B5EF4-FFF2-40B4-BE49-F238E27FC236}">
                      <a16:creationId xmlns:a16="http://schemas.microsoft.com/office/drawing/2014/main" id="{0575246B-61D8-F94C-886A-B9CD483E5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Line 72">
                  <a:extLst>
                    <a:ext uri="{FF2B5EF4-FFF2-40B4-BE49-F238E27FC236}">
                      <a16:creationId xmlns:a16="http://schemas.microsoft.com/office/drawing/2014/main" id="{EDB44E24-9673-7B48-B80C-94E46BDCB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1" name="Line 73">
                  <a:extLst>
                    <a:ext uri="{FF2B5EF4-FFF2-40B4-BE49-F238E27FC236}">
                      <a16:creationId xmlns:a16="http://schemas.microsoft.com/office/drawing/2014/main" id="{B52C8360-E84A-3446-9FE2-F5490DFDC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Line 74">
                  <a:extLst>
                    <a:ext uri="{FF2B5EF4-FFF2-40B4-BE49-F238E27FC236}">
                      <a16:creationId xmlns:a16="http://schemas.microsoft.com/office/drawing/2014/main" id="{99F5DD16-0235-F645-AAA0-38C82DE70D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3" name="Line 75">
                  <a:extLst>
                    <a:ext uri="{FF2B5EF4-FFF2-40B4-BE49-F238E27FC236}">
                      <a16:creationId xmlns:a16="http://schemas.microsoft.com/office/drawing/2014/main" id="{7884ECEB-E32D-F54A-AF2A-6EECF106E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Line 76">
                  <a:extLst>
                    <a:ext uri="{FF2B5EF4-FFF2-40B4-BE49-F238E27FC236}">
                      <a16:creationId xmlns:a16="http://schemas.microsoft.com/office/drawing/2014/main" id="{4B1F977A-E822-EE4A-B9D9-5D2EC4AA4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5" name="Line 77">
                  <a:extLst>
                    <a:ext uri="{FF2B5EF4-FFF2-40B4-BE49-F238E27FC236}">
                      <a16:creationId xmlns:a16="http://schemas.microsoft.com/office/drawing/2014/main" id="{F7EF2C89-0A41-8C43-A4A9-DFE402A7C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6" name="Line 78">
                  <a:extLst>
                    <a:ext uri="{FF2B5EF4-FFF2-40B4-BE49-F238E27FC236}">
                      <a16:creationId xmlns:a16="http://schemas.microsoft.com/office/drawing/2014/main" id="{0EDBD09C-18F0-3C4C-AA2B-CD4517446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80" name="Group 79">
              <a:extLst>
                <a:ext uri="{FF2B5EF4-FFF2-40B4-BE49-F238E27FC236}">
                  <a16:creationId xmlns:a16="http://schemas.microsoft.com/office/drawing/2014/main" id="{5DA739E4-B8B9-A845-B246-D5320DFAE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19609" name="Rectangle 80">
                <a:extLst>
                  <a:ext uri="{FF2B5EF4-FFF2-40B4-BE49-F238E27FC236}">
                    <a16:creationId xmlns:a16="http://schemas.microsoft.com/office/drawing/2014/main" id="{F38F18F1-4ECE-C74A-BF99-558584E21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9610" name="Line 81">
                <a:extLst>
                  <a:ext uri="{FF2B5EF4-FFF2-40B4-BE49-F238E27FC236}">
                    <a16:creationId xmlns:a16="http://schemas.microsoft.com/office/drawing/2014/main" id="{EDBDF170-412C-114B-AAA0-5B5E6F1FA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1" name="Line 82">
                <a:extLst>
                  <a:ext uri="{FF2B5EF4-FFF2-40B4-BE49-F238E27FC236}">
                    <a16:creationId xmlns:a16="http://schemas.microsoft.com/office/drawing/2014/main" id="{B67521D2-AA3C-B249-B275-E7081D4B2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2" name="Line 83">
                <a:extLst>
                  <a:ext uri="{FF2B5EF4-FFF2-40B4-BE49-F238E27FC236}">
                    <a16:creationId xmlns:a16="http://schemas.microsoft.com/office/drawing/2014/main" id="{624991B3-8268-A94B-8041-CDC25012F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3" name="Line 84">
                <a:extLst>
                  <a:ext uri="{FF2B5EF4-FFF2-40B4-BE49-F238E27FC236}">
                    <a16:creationId xmlns:a16="http://schemas.microsoft.com/office/drawing/2014/main" id="{54903AF7-335B-684E-B463-D733F879F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4" name="Line 85">
                <a:extLst>
                  <a:ext uri="{FF2B5EF4-FFF2-40B4-BE49-F238E27FC236}">
                    <a16:creationId xmlns:a16="http://schemas.microsoft.com/office/drawing/2014/main" id="{DA5CF03E-E4FA-B741-A4CB-563E95146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5" name="Line 86">
                <a:extLst>
                  <a:ext uri="{FF2B5EF4-FFF2-40B4-BE49-F238E27FC236}">
                    <a16:creationId xmlns:a16="http://schemas.microsoft.com/office/drawing/2014/main" id="{92C49B43-D247-354F-8696-CC8D2711C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Line 87">
                <a:extLst>
                  <a:ext uri="{FF2B5EF4-FFF2-40B4-BE49-F238E27FC236}">
                    <a16:creationId xmlns:a16="http://schemas.microsoft.com/office/drawing/2014/main" id="{17A77190-EEEA-E94A-8F6B-73A6C1D16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7" name="Line 88">
                <a:extLst>
                  <a:ext uri="{FF2B5EF4-FFF2-40B4-BE49-F238E27FC236}">
                    <a16:creationId xmlns:a16="http://schemas.microsoft.com/office/drawing/2014/main" id="{FF6C2A3A-750D-874D-B636-84E7D6126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8" name="Line 89">
                <a:extLst>
                  <a:ext uri="{FF2B5EF4-FFF2-40B4-BE49-F238E27FC236}">
                    <a16:creationId xmlns:a16="http://schemas.microsoft.com/office/drawing/2014/main" id="{14563583-DADD-8A4F-B353-B7633974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9" name="Line 90">
                <a:extLst>
                  <a:ext uri="{FF2B5EF4-FFF2-40B4-BE49-F238E27FC236}">
                    <a16:creationId xmlns:a16="http://schemas.microsoft.com/office/drawing/2014/main" id="{BC3029F9-5B2F-9F46-9182-E90BC1971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20" name="Line 91">
                <a:extLst>
                  <a:ext uri="{FF2B5EF4-FFF2-40B4-BE49-F238E27FC236}">
                    <a16:creationId xmlns:a16="http://schemas.microsoft.com/office/drawing/2014/main" id="{5D82711B-54C9-BC46-9E25-2792833CC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1" name="Group 92">
                <a:extLst>
                  <a:ext uri="{FF2B5EF4-FFF2-40B4-BE49-F238E27FC236}">
                    <a16:creationId xmlns:a16="http://schemas.microsoft.com/office/drawing/2014/main" id="{C462CAFF-C038-C146-A098-EDBFB9194B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19622" name="Line 93">
                  <a:extLst>
                    <a:ext uri="{FF2B5EF4-FFF2-40B4-BE49-F238E27FC236}">
                      <a16:creationId xmlns:a16="http://schemas.microsoft.com/office/drawing/2014/main" id="{611B9B66-2932-DA4F-8C67-3E7CB53F46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94">
                  <a:extLst>
                    <a:ext uri="{FF2B5EF4-FFF2-40B4-BE49-F238E27FC236}">
                      <a16:creationId xmlns:a16="http://schemas.microsoft.com/office/drawing/2014/main" id="{FDFD854E-4E49-6947-AF07-47674A652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4" name="Line 95">
                  <a:extLst>
                    <a:ext uri="{FF2B5EF4-FFF2-40B4-BE49-F238E27FC236}">
                      <a16:creationId xmlns:a16="http://schemas.microsoft.com/office/drawing/2014/main" id="{54AF982E-2C81-C34D-AD1D-F892DD289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96">
                  <a:extLst>
                    <a:ext uri="{FF2B5EF4-FFF2-40B4-BE49-F238E27FC236}">
                      <a16:creationId xmlns:a16="http://schemas.microsoft.com/office/drawing/2014/main" id="{55B4A228-EB56-2E4F-AB2D-F878B937F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6" name="Line 97">
                  <a:extLst>
                    <a:ext uri="{FF2B5EF4-FFF2-40B4-BE49-F238E27FC236}">
                      <a16:creationId xmlns:a16="http://schemas.microsoft.com/office/drawing/2014/main" id="{2771215B-DAC7-5646-A35B-6C0F5A78F9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Line 98">
                  <a:extLst>
                    <a:ext uri="{FF2B5EF4-FFF2-40B4-BE49-F238E27FC236}">
                      <a16:creationId xmlns:a16="http://schemas.microsoft.com/office/drawing/2014/main" id="{BC760BC8-2FDF-8643-93B3-1ABB2159A3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8" name="Line 99">
                  <a:extLst>
                    <a:ext uri="{FF2B5EF4-FFF2-40B4-BE49-F238E27FC236}">
                      <a16:creationId xmlns:a16="http://schemas.microsoft.com/office/drawing/2014/main" id="{338E8751-3E08-8D40-A57D-25969B3CF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Line 100">
                  <a:extLst>
                    <a:ext uri="{FF2B5EF4-FFF2-40B4-BE49-F238E27FC236}">
                      <a16:creationId xmlns:a16="http://schemas.microsoft.com/office/drawing/2014/main" id="{E346FA4C-A4E8-EA41-9FD7-FA5DC590FA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0" name="Line 101">
                  <a:extLst>
                    <a:ext uri="{FF2B5EF4-FFF2-40B4-BE49-F238E27FC236}">
                      <a16:creationId xmlns:a16="http://schemas.microsoft.com/office/drawing/2014/main" id="{02550605-D923-374C-9D06-17D7781509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Line 102">
                  <a:extLst>
                    <a:ext uri="{FF2B5EF4-FFF2-40B4-BE49-F238E27FC236}">
                      <a16:creationId xmlns:a16="http://schemas.microsoft.com/office/drawing/2014/main" id="{36C8E688-C51B-E24A-A405-FDAD9443B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2" name="Line 103">
                  <a:extLst>
                    <a:ext uri="{FF2B5EF4-FFF2-40B4-BE49-F238E27FC236}">
                      <a16:creationId xmlns:a16="http://schemas.microsoft.com/office/drawing/2014/main" id="{B05C5988-7274-8A43-AD71-182B25C0CA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81" name="Group 104">
              <a:extLst>
                <a:ext uri="{FF2B5EF4-FFF2-40B4-BE49-F238E27FC236}">
                  <a16:creationId xmlns:a16="http://schemas.microsoft.com/office/drawing/2014/main" id="{F5BC318D-1F30-6148-A4D4-CA5B66591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19585" name="Rectangle 105">
                <a:extLst>
                  <a:ext uri="{FF2B5EF4-FFF2-40B4-BE49-F238E27FC236}">
                    <a16:creationId xmlns:a16="http://schemas.microsoft.com/office/drawing/2014/main" id="{3295F6EF-529E-9E4F-9574-48E725144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9586" name="Line 106">
                <a:extLst>
                  <a:ext uri="{FF2B5EF4-FFF2-40B4-BE49-F238E27FC236}">
                    <a16:creationId xmlns:a16="http://schemas.microsoft.com/office/drawing/2014/main" id="{23F69EFC-76B5-854D-9782-116616903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7" name="Line 107">
                <a:extLst>
                  <a:ext uri="{FF2B5EF4-FFF2-40B4-BE49-F238E27FC236}">
                    <a16:creationId xmlns:a16="http://schemas.microsoft.com/office/drawing/2014/main" id="{CB7D1A99-C2E6-1548-B1A9-5D7585C13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8" name="Line 108">
                <a:extLst>
                  <a:ext uri="{FF2B5EF4-FFF2-40B4-BE49-F238E27FC236}">
                    <a16:creationId xmlns:a16="http://schemas.microsoft.com/office/drawing/2014/main" id="{DC43189E-4FAB-594C-9AC2-8EAF87B6B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9" name="Line 109">
                <a:extLst>
                  <a:ext uri="{FF2B5EF4-FFF2-40B4-BE49-F238E27FC236}">
                    <a16:creationId xmlns:a16="http://schemas.microsoft.com/office/drawing/2014/main" id="{E4E33076-E009-654B-BA3A-B897B7434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0" name="Line 110">
                <a:extLst>
                  <a:ext uri="{FF2B5EF4-FFF2-40B4-BE49-F238E27FC236}">
                    <a16:creationId xmlns:a16="http://schemas.microsoft.com/office/drawing/2014/main" id="{F77ACC97-8157-0948-9D5B-4A6C625E0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1" name="Line 111">
                <a:extLst>
                  <a:ext uri="{FF2B5EF4-FFF2-40B4-BE49-F238E27FC236}">
                    <a16:creationId xmlns:a16="http://schemas.microsoft.com/office/drawing/2014/main" id="{4EAF2BD5-5F1D-B44A-873E-EA1BCE084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2" name="Line 112">
                <a:extLst>
                  <a:ext uri="{FF2B5EF4-FFF2-40B4-BE49-F238E27FC236}">
                    <a16:creationId xmlns:a16="http://schemas.microsoft.com/office/drawing/2014/main" id="{3313D2AB-2E0B-2541-8928-B165D1BED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3" name="Line 113">
                <a:extLst>
                  <a:ext uri="{FF2B5EF4-FFF2-40B4-BE49-F238E27FC236}">
                    <a16:creationId xmlns:a16="http://schemas.microsoft.com/office/drawing/2014/main" id="{B5162B87-5C62-4C4B-B8BC-FE335C9B8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4" name="Line 114">
                <a:extLst>
                  <a:ext uri="{FF2B5EF4-FFF2-40B4-BE49-F238E27FC236}">
                    <a16:creationId xmlns:a16="http://schemas.microsoft.com/office/drawing/2014/main" id="{17191001-411D-B442-894F-EE73E6AA7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5" name="Line 115">
                <a:extLst>
                  <a:ext uri="{FF2B5EF4-FFF2-40B4-BE49-F238E27FC236}">
                    <a16:creationId xmlns:a16="http://schemas.microsoft.com/office/drawing/2014/main" id="{9B2B30FE-E1A4-D949-9CD6-CC6572AB7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6" name="Line 116">
                <a:extLst>
                  <a:ext uri="{FF2B5EF4-FFF2-40B4-BE49-F238E27FC236}">
                    <a16:creationId xmlns:a16="http://schemas.microsoft.com/office/drawing/2014/main" id="{CFF5F9FC-A370-0840-8255-E8675AF0E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597" name="Group 117">
                <a:extLst>
                  <a:ext uri="{FF2B5EF4-FFF2-40B4-BE49-F238E27FC236}">
                    <a16:creationId xmlns:a16="http://schemas.microsoft.com/office/drawing/2014/main" id="{EBEEA47C-EA93-9747-A9D1-7EE630AD8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19598" name="Line 118">
                  <a:extLst>
                    <a:ext uri="{FF2B5EF4-FFF2-40B4-BE49-F238E27FC236}">
                      <a16:creationId xmlns:a16="http://schemas.microsoft.com/office/drawing/2014/main" id="{D046D2DB-7415-2946-87D2-95C6E0194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99" name="Line 119">
                  <a:extLst>
                    <a:ext uri="{FF2B5EF4-FFF2-40B4-BE49-F238E27FC236}">
                      <a16:creationId xmlns:a16="http://schemas.microsoft.com/office/drawing/2014/main" id="{04B25842-D484-774B-96C2-4C9F88630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0" name="Line 120">
                  <a:extLst>
                    <a:ext uri="{FF2B5EF4-FFF2-40B4-BE49-F238E27FC236}">
                      <a16:creationId xmlns:a16="http://schemas.microsoft.com/office/drawing/2014/main" id="{BFD64051-C453-504B-B054-2203BCA2C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1" name="Line 121">
                  <a:extLst>
                    <a:ext uri="{FF2B5EF4-FFF2-40B4-BE49-F238E27FC236}">
                      <a16:creationId xmlns:a16="http://schemas.microsoft.com/office/drawing/2014/main" id="{6613BD1A-2935-A040-AFFE-CDA50C684A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2" name="Line 122">
                  <a:extLst>
                    <a:ext uri="{FF2B5EF4-FFF2-40B4-BE49-F238E27FC236}">
                      <a16:creationId xmlns:a16="http://schemas.microsoft.com/office/drawing/2014/main" id="{D6304C5F-CA2A-2D4C-89A8-076A79601A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3" name="Line 123">
                  <a:extLst>
                    <a:ext uri="{FF2B5EF4-FFF2-40B4-BE49-F238E27FC236}">
                      <a16:creationId xmlns:a16="http://schemas.microsoft.com/office/drawing/2014/main" id="{7F62BA45-D13D-2245-92D4-790F0D4C9E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4" name="Line 124">
                  <a:extLst>
                    <a:ext uri="{FF2B5EF4-FFF2-40B4-BE49-F238E27FC236}">
                      <a16:creationId xmlns:a16="http://schemas.microsoft.com/office/drawing/2014/main" id="{D23EE641-016A-4C44-9B74-AD86BBFF7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5" name="Line 125">
                  <a:extLst>
                    <a:ext uri="{FF2B5EF4-FFF2-40B4-BE49-F238E27FC236}">
                      <a16:creationId xmlns:a16="http://schemas.microsoft.com/office/drawing/2014/main" id="{3467677F-1987-EF45-9CDB-B6F03DBACD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6" name="Line 126">
                  <a:extLst>
                    <a:ext uri="{FF2B5EF4-FFF2-40B4-BE49-F238E27FC236}">
                      <a16:creationId xmlns:a16="http://schemas.microsoft.com/office/drawing/2014/main" id="{7A630143-574B-9E4F-8FD7-04FBF3B5D3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7" name="Line 127">
                  <a:extLst>
                    <a:ext uri="{FF2B5EF4-FFF2-40B4-BE49-F238E27FC236}">
                      <a16:creationId xmlns:a16="http://schemas.microsoft.com/office/drawing/2014/main" id="{727E30FB-A344-954F-B719-D3F27047D1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08" name="Line 128">
                  <a:extLst>
                    <a:ext uri="{FF2B5EF4-FFF2-40B4-BE49-F238E27FC236}">
                      <a16:creationId xmlns:a16="http://schemas.microsoft.com/office/drawing/2014/main" id="{41B6D7D5-584E-964A-A920-A1949BFDF0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482" name="Rectangle 129">
              <a:extLst>
                <a:ext uri="{FF2B5EF4-FFF2-40B4-BE49-F238E27FC236}">
                  <a16:creationId xmlns:a16="http://schemas.microsoft.com/office/drawing/2014/main" id="{D8A196ED-E7A0-D649-BB1C-7239F80F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68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Line 130">
              <a:extLst>
                <a:ext uri="{FF2B5EF4-FFF2-40B4-BE49-F238E27FC236}">
                  <a16:creationId xmlns:a16="http://schemas.microsoft.com/office/drawing/2014/main" id="{EB8105F2-00C2-F64C-9E4A-E237D8E84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131">
              <a:extLst>
                <a:ext uri="{FF2B5EF4-FFF2-40B4-BE49-F238E27FC236}">
                  <a16:creationId xmlns:a16="http://schemas.microsoft.com/office/drawing/2014/main" id="{67CDF95A-88C9-D747-8A2A-89120DCBB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132">
              <a:extLst>
                <a:ext uri="{FF2B5EF4-FFF2-40B4-BE49-F238E27FC236}">
                  <a16:creationId xmlns:a16="http://schemas.microsoft.com/office/drawing/2014/main" id="{7484CAC6-4064-6145-83C3-53496F9E6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133">
              <a:extLst>
                <a:ext uri="{FF2B5EF4-FFF2-40B4-BE49-F238E27FC236}">
                  <a16:creationId xmlns:a16="http://schemas.microsoft.com/office/drawing/2014/main" id="{36CA9876-F80E-164C-9C32-A75241543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134">
              <a:extLst>
                <a:ext uri="{FF2B5EF4-FFF2-40B4-BE49-F238E27FC236}">
                  <a16:creationId xmlns:a16="http://schemas.microsoft.com/office/drawing/2014/main" id="{74B24345-8CA8-B940-A8E5-72C8B4398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135">
              <a:extLst>
                <a:ext uri="{FF2B5EF4-FFF2-40B4-BE49-F238E27FC236}">
                  <a16:creationId xmlns:a16="http://schemas.microsoft.com/office/drawing/2014/main" id="{DCE51034-27DB-964F-92AF-75AF8624E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136">
              <a:extLst>
                <a:ext uri="{FF2B5EF4-FFF2-40B4-BE49-F238E27FC236}">
                  <a16:creationId xmlns:a16="http://schemas.microsoft.com/office/drawing/2014/main" id="{7DE8FA04-010D-5B49-BCC3-153E13109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137">
              <a:extLst>
                <a:ext uri="{FF2B5EF4-FFF2-40B4-BE49-F238E27FC236}">
                  <a16:creationId xmlns:a16="http://schemas.microsoft.com/office/drawing/2014/main" id="{B1F7AB45-94DF-DE45-AE60-316CACD60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138">
              <a:extLst>
                <a:ext uri="{FF2B5EF4-FFF2-40B4-BE49-F238E27FC236}">
                  <a16:creationId xmlns:a16="http://schemas.microsoft.com/office/drawing/2014/main" id="{F9E1D197-8772-7E4D-A57E-C10642896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9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139">
              <a:extLst>
                <a:ext uri="{FF2B5EF4-FFF2-40B4-BE49-F238E27FC236}">
                  <a16:creationId xmlns:a16="http://schemas.microsoft.com/office/drawing/2014/main" id="{ABD9AED9-BF87-3F44-8FEC-8167807E4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140">
              <a:extLst>
                <a:ext uri="{FF2B5EF4-FFF2-40B4-BE49-F238E27FC236}">
                  <a16:creationId xmlns:a16="http://schemas.microsoft.com/office/drawing/2014/main" id="{29E2BA68-2791-AC48-AAA2-57CA1E028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4" name="Group 141">
              <a:extLst>
                <a:ext uri="{FF2B5EF4-FFF2-40B4-BE49-F238E27FC236}">
                  <a16:creationId xmlns:a16="http://schemas.microsoft.com/office/drawing/2014/main" id="{857A1205-EB6C-E141-902A-E4AB1F81664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816" y="960"/>
              <a:ext cx="2304" cy="1920"/>
              <a:chOff x="3264" y="2160"/>
              <a:chExt cx="2304" cy="1920"/>
            </a:xfrm>
          </p:grpSpPr>
          <p:sp>
            <p:nvSpPr>
              <p:cNvPr id="19574" name="Line 142">
                <a:extLst>
                  <a:ext uri="{FF2B5EF4-FFF2-40B4-BE49-F238E27FC236}">
                    <a16:creationId xmlns:a16="http://schemas.microsoft.com/office/drawing/2014/main" id="{847ED5FC-5D42-F34A-81E3-7CC05C3E8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75" name="Line 143">
                <a:extLst>
                  <a:ext uri="{FF2B5EF4-FFF2-40B4-BE49-F238E27FC236}">
                    <a16:creationId xmlns:a16="http://schemas.microsoft.com/office/drawing/2014/main" id="{7DE6EACD-3752-2C46-9127-E0F3A021F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76" name="Line 144">
                <a:extLst>
                  <a:ext uri="{FF2B5EF4-FFF2-40B4-BE49-F238E27FC236}">
                    <a16:creationId xmlns:a16="http://schemas.microsoft.com/office/drawing/2014/main" id="{02AF95AB-86A6-3E4C-8EB5-87A748A04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77" name="Line 145">
                <a:extLst>
                  <a:ext uri="{FF2B5EF4-FFF2-40B4-BE49-F238E27FC236}">
                    <a16:creationId xmlns:a16="http://schemas.microsoft.com/office/drawing/2014/main" id="{4477ED28-CF5E-3247-9DF8-B6503010A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78" name="Line 146">
                <a:extLst>
                  <a:ext uri="{FF2B5EF4-FFF2-40B4-BE49-F238E27FC236}">
                    <a16:creationId xmlns:a16="http://schemas.microsoft.com/office/drawing/2014/main" id="{6990A33E-9ED0-F24A-BD92-45C8EADF3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79" name="Line 147">
                <a:extLst>
                  <a:ext uri="{FF2B5EF4-FFF2-40B4-BE49-F238E27FC236}">
                    <a16:creationId xmlns:a16="http://schemas.microsoft.com/office/drawing/2014/main" id="{20B9879F-F29E-184A-8681-40C6643FC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0" name="Line 148">
                <a:extLst>
                  <a:ext uri="{FF2B5EF4-FFF2-40B4-BE49-F238E27FC236}">
                    <a16:creationId xmlns:a16="http://schemas.microsoft.com/office/drawing/2014/main" id="{0D1C2E1A-A76E-FF4D-A5C6-57C81C0ED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1" name="Line 149">
                <a:extLst>
                  <a:ext uri="{FF2B5EF4-FFF2-40B4-BE49-F238E27FC236}">
                    <a16:creationId xmlns:a16="http://schemas.microsoft.com/office/drawing/2014/main" id="{20CDA646-82F9-5649-B8AF-6C3AB4A24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2" name="Line 150">
                <a:extLst>
                  <a:ext uri="{FF2B5EF4-FFF2-40B4-BE49-F238E27FC236}">
                    <a16:creationId xmlns:a16="http://schemas.microsoft.com/office/drawing/2014/main" id="{6C03E840-0855-4E44-A4D2-E259992FA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3" name="Line 151">
                <a:extLst>
                  <a:ext uri="{FF2B5EF4-FFF2-40B4-BE49-F238E27FC236}">
                    <a16:creationId xmlns:a16="http://schemas.microsoft.com/office/drawing/2014/main" id="{DF9FFEF3-1D21-CD49-883C-3A0A73C1C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4" name="Line 152">
                <a:extLst>
                  <a:ext uri="{FF2B5EF4-FFF2-40B4-BE49-F238E27FC236}">
                    <a16:creationId xmlns:a16="http://schemas.microsoft.com/office/drawing/2014/main" id="{7B60122C-8600-154C-838B-B0CE4B8C3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5" name="Line 153">
              <a:extLst>
                <a:ext uri="{FF2B5EF4-FFF2-40B4-BE49-F238E27FC236}">
                  <a16:creationId xmlns:a16="http://schemas.microsoft.com/office/drawing/2014/main" id="{D32A303E-C2AD-B744-B806-9FECA8B3B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Line 154">
              <a:extLst>
                <a:ext uri="{FF2B5EF4-FFF2-40B4-BE49-F238E27FC236}">
                  <a16:creationId xmlns:a16="http://schemas.microsoft.com/office/drawing/2014/main" id="{F3905872-0960-0F4C-AB01-B315438E8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155">
              <a:extLst>
                <a:ext uri="{FF2B5EF4-FFF2-40B4-BE49-F238E27FC236}">
                  <a16:creationId xmlns:a16="http://schemas.microsoft.com/office/drawing/2014/main" id="{E682F15A-BD5D-A449-9D93-1C818EDF5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156">
              <a:extLst>
                <a:ext uri="{FF2B5EF4-FFF2-40B4-BE49-F238E27FC236}">
                  <a16:creationId xmlns:a16="http://schemas.microsoft.com/office/drawing/2014/main" id="{ECCA7658-67D6-D541-81F5-9F17703B9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157">
              <a:extLst>
                <a:ext uri="{FF2B5EF4-FFF2-40B4-BE49-F238E27FC236}">
                  <a16:creationId xmlns:a16="http://schemas.microsoft.com/office/drawing/2014/main" id="{5E535639-956A-AF49-A766-06E2C5B7C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Line 158">
              <a:extLst>
                <a:ext uri="{FF2B5EF4-FFF2-40B4-BE49-F238E27FC236}">
                  <a16:creationId xmlns:a16="http://schemas.microsoft.com/office/drawing/2014/main" id="{B597EA22-1F03-3246-B24D-222944E63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159">
              <a:extLst>
                <a:ext uri="{FF2B5EF4-FFF2-40B4-BE49-F238E27FC236}">
                  <a16:creationId xmlns:a16="http://schemas.microsoft.com/office/drawing/2014/main" id="{AC816AC5-9929-EC4F-B57A-4CB391DC4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160">
              <a:extLst>
                <a:ext uri="{FF2B5EF4-FFF2-40B4-BE49-F238E27FC236}">
                  <a16:creationId xmlns:a16="http://schemas.microsoft.com/office/drawing/2014/main" id="{32AA3C27-29B8-D646-B89C-60CE67103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161">
              <a:extLst>
                <a:ext uri="{FF2B5EF4-FFF2-40B4-BE49-F238E27FC236}">
                  <a16:creationId xmlns:a16="http://schemas.microsoft.com/office/drawing/2014/main" id="{0736E343-25C1-A945-980B-78C8D2AC7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162">
              <a:extLst>
                <a:ext uri="{FF2B5EF4-FFF2-40B4-BE49-F238E27FC236}">
                  <a16:creationId xmlns:a16="http://schemas.microsoft.com/office/drawing/2014/main" id="{031AD340-D118-8C4B-B922-0C1E63DE6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163">
              <a:extLst>
                <a:ext uri="{FF2B5EF4-FFF2-40B4-BE49-F238E27FC236}">
                  <a16:creationId xmlns:a16="http://schemas.microsoft.com/office/drawing/2014/main" id="{AA6D2F7E-7376-5B4B-92ED-E90A237AC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164">
              <a:extLst>
                <a:ext uri="{FF2B5EF4-FFF2-40B4-BE49-F238E27FC236}">
                  <a16:creationId xmlns:a16="http://schemas.microsoft.com/office/drawing/2014/main" id="{985B2145-0D36-4A4A-95F6-2C4CAF23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165">
              <a:extLst>
                <a:ext uri="{FF2B5EF4-FFF2-40B4-BE49-F238E27FC236}">
                  <a16:creationId xmlns:a16="http://schemas.microsoft.com/office/drawing/2014/main" id="{1A907DEB-A8A4-A94D-9059-703F60172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166">
              <a:extLst>
                <a:ext uri="{FF2B5EF4-FFF2-40B4-BE49-F238E27FC236}">
                  <a16:creationId xmlns:a16="http://schemas.microsoft.com/office/drawing/2014/main" id="{410C29DD-5311-C74E-94E0-6CA6ADC6D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67">
              <a:extLst>
                <a:ext uri="{FF2B5EF4-FFF2-40B4-BE49-F238E27FC236}">
                  <a16:creationId xmlns:a16="http://schemas.microsoft.com/office/drawing/2014/main" id="{2BF531B6-2BFF-4345-9C27-EFECD0AE2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168">
              <a:extLst>
                <a:ext uri="{FF2B5EF4-FFF2-40B4-BE49-F238E27FC236}">
                  <a16:creationId xmlns:a16="http://schemas.microsoft.com/office/drawing/2014/main" id="{38645BAC-135F-B340-9F90-10C5A5FAD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169">
              <a:extLst>
                <a:ext uri="{FF2B5EF4-FFF2-40B4-BE49-F238E27FC236}">
                  <a16:creationId xmlns:a16="http://schemas.microsoft.com/office/drawing/2014/main" id="{FF3D61ED-CA51-E445-B070-F862030AF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70">
              <a:extLst>
                <a:ext uri="{FF2B5EF4-FFF2-40B4-BE49-F238E27FC236}">
                  <a16:creationId xmlns:a16="http://schemas.microsoft.com/office/drawing/2014/main" id="{A04D0E00-CAFD-AA43-B013-FDF45306C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Line 171">
              <a:extLst>
                <a:ext uri="{FF2B5EF4-FFF2-40B4-BE49-F238E27FC236}">
                  <a16:creationId xmlns:a16="http://schemas.microsoft.com/office/drawing/2014/main" id="{309905D0-7425-9149-A327-6BE7666A0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Line 172">
              <a:extLst>
                <a:ext uri="{FF2B5EF4-FFF2-40B4-BE49-F238E27FC236}">
                  <a16:creationId xmlns:a16="http://schemas.microsoft.com/office/drawing/2014/main" id="{A1AE25E5-225E-434B-A3FC-84048935B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173">
              <a:extLst>
                <a:ext uri="{FF2B5EF4-FFF2-40B4-BE49-F238E27FC236}">
                  <a16:creationId xmlns:a16="http://schemas.microsoft.com/office/drawing/2014/main" id="{3362AB74-40E6-C94F-BB8A-81D2553FE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Line 174">
              <a:extLst>
                <a:ext uri="{FF2B5EF4-FFF2-40B4-BE49-F238E27FC236}">
                  <a16:creationId xmlns:a16="http://schemas.microsoft.com/office/drawing/2014/main" id="{4FB5CEC8-F562-3B4D-99CC-8F17B157D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Line 175">
              <a:extLst>
                <a:ext uri="{FF2B5EF4-FFF2-40B4-BE49-F238E27FC236}">
                  <a16:creationId xmlns:a16="http://schemas.microsoft.com/office/drawing/2014/main" id="{F348043A-665E-7948-8083-E952FA15D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176">
              <a:extLst>
                <a:ext uri="{FF2B5EF4-FFF2-40B4-BE49-F238E27FC236}">
                  <a16:creationId xmlns:a16="http://schemas.microsoft.com/office/drawing/2014/main" id="{8BA4E44E-EE1E-A947-870B-1BA99E00A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Line 177">
              <a:extLst>
                <a:ext uri="{FF2B5EF4-FFF2-40B4-BE49-F238E27FC236}">
                  <a16:creationId xmlns:a16="http://schemas.microsoft.com/office/drawing/2014/main" id="{040E0C6D-7CDF-C74E-ADC0-306F6CB50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Line 178">
              <a:extLst>
                <a:ext uri="{FF2B5EF4-FFF2-40B4-BE49-F238E27FC236}">
                  <a16:creationId xmlns:a16="http://schemas.microsoft.com/office/drawing/2014/main" id="{5D84B428-D133-B747-9D73-7203200D2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79">
              <a:extLst>
                <a:ext uri="{FF2B5EF4-FFF2-40B4-BE49-F238E27FC236}">
                  <a16:creationId xmlns:a16="http://schemas.microsoft.com/office/drawing/2014/main" id="{4B38A8B9-5C47-1F47-9DFB-0694A5A47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Line 180">
              <a:extLst>
                <a:ext uri="{FF2B5EF4-FFF2-40B4-BE49-F238E27FC236}">
                  <a16:creationId xmlns:a16="http://schemas.microsoft.com/office/drawing/2014/main" id="{5660DE14-4A5B-254C-9490-0C4569B7D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Line 181">
              <a:extLst>
                <a:ext uri="{FF2B5EF4-FFF2-40B4-BE49-F238E27FC236}">
                  <a16:creationId xmlns:a16="http://schemas.microsoft.com/office/drawing/2014/main" id="{05BECE7A-B0C9-0545-A426-670D68CC9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4" name="Line 182">
              <a:extLst>
                <a:ext uri="{FF2B5EF4-FFF2-40B4-BE49-F238E27FC236}">
                  <a16:creationId xmlns:a16="http://schemas.microsoft.com/office/drawing/2014/main" id="{C5F3916E-F521-DF48-A0F7-4CA95E7AC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5" name="Line 183">
              <a:extLst>
                <a:ext uri="{FF2B5EF4-FFF2-40B4-BE49-F238E27FC236}">
                  <a16:creationId xmlns:a16="http://schemas.microsoft.com/office/drawing/2014/main" id="{86116515-E4EE-C141-AB2F-B801F8521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6" name="Line 184">
              <a:extLst>
                <a:ext uri="{FF2B5EF4-FFF2-40B4-BE49-F238E27FC236}">
                  <a16:creationId xmlns:a16="http://schemas.microsoft.com/office/drawing/2014/main" id="{298D618F-2140-2646-AEAD-6458A16BB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185">
              <a:extLst>
                <a:ext uri="{FF2B5EF4-FFF2-40B4-BE49-F238E27FC236}">
                  <a16:creationId xmlns:a16="http://schemas.microsoft.com/office/drawing/2014/main" id="{CA015F04-4630-CE40-A7F1-22050A37B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Line 186">
              <a:extLst>
                <a:ext uri="{FF2B5EF4-FFF2-40B4-BE49-F238E27FC236}">
                  <a16:creationId xmlns:a16="http://schemas.microsoft.com/office/drawing/2014/main" id="{757BC960-6E83-1B46-B874-A9A655B30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187">
              <a:extLst>
                <a:ext uri="{FF2B5EF4-FFF2-40B4-BE49-F238E27FC236}">
                  <a16:creationId xmlns:a16="http://schemas.microsoft.com/office/drawing/2014/main" id="{B58D07D7-C7BA-A343-86A4-AFD00BC93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188">
              <a:extLst>
                <a:ext uri="{FF2B5EF4-FFF2-40B4-BE49-F238E27FC236}">
                  <a16:creationId xmlns:a16="http://schemas.microsoft.com/office/drawing/2014/main" id="{4311F2BE-C914-CD4B-8DBF-FB9E87209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Line 189">
              <a:extLst>
                <a:ext uri="{FF2B5EF4-FFF2-40B4-BE49-F238E27FC236}">
                  <a16:creationId xmlns:a16="http://schemas.microsoft.com/office/drawing/2014/main" id="{CDE7611C-5598-3245-82FF-DE870879E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Line 190">
              <a:extLst>
                <a:ext uri="{FF2B5EF4-FFF2-40B4-BE49-F238E27FC236}">
                  <a16:creationId xmlns:a16="http://schemas.microsoft.com/office/drawing/2014/main" id="{3A33097E-4BD1-3B46-A0A9-6AEADF35C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3" name="Line 191">
              <a:extLst>
                <a:ext uri="{FF2B5EF4-FFF2-40B4-BE49-F238E27FC236}">
                  <a16:creationId xmlns:a16="http://schemas.microsoft.com/office/drawing/2014/main" id="{C363D1E2-FFC2-654D-9C26-98A0B2055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4" name="Line 192">
              <a:extLst>
                <a:ext uri="{FF2B5EF4-FFF2-40B4-BE49-F238E27FC236}">
                  <a16:creationId xmlns:a16="http://schemas.microsoft.com/office/drawing/2014/main" id="{3DF3B821-2463-4148-9436-97289B933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5" name="Line 193">
              <a:extLst>
                <a:ext uri="{FF2B5EF4-FFF2-40B4-BE49-F238E27FC236}">
                  <a16:creationId xmlns:a16="http://schemas.microsoft.com/office/drawing/2014/main" id="{90193789-4B4A-984C-B288-DFCB940FE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6" name="Line 194">
              <a:extLst>
                <a:ext uri="{FF2B5EF4-FFF2-40B4-BE49-F238E27FC236}">
                  <a16:creationId xmlns:a16="http://schemas.microsoft.com/office/drawing/2014/main" id="{57A188D1-1D90-404D-B8F4-3B6F0CF1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7" name="Line 195">
              <a:extLst>
                <a:ext uri="{FF2B5EF4-FFF2-40B4-BE49-F238E27FC236}">
                  <a16:creationId xmlns:a16="http://schemas.microsoft.com/office/drawing/2014/main" id="{BFF960F1-F1C1-9849-B04D-F5F80CFE0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8" name="Line 196">
              <a:extLst>
                <a:ext uri="{FF2B5EF4-FFF2-40B4-BE49-F238E27FC236}">
                  <a16:creationId xmlns:a16="http://schemas.microsoft.com/office/drawing/2014/main" id="{7248181E-9221-A948-8F55-AE892A776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9" name="Line 197">
              <a:extLst>
                <a:ext uri="{FF2B5EF4-FFF2-40B4-BE49-F238E27FC236}">
                  <a16:creationId xmlns:a16="http://schemas.microsoft.com/office/drawing/2014/main" id="{6BE04486-EC46-5849-897A-C3F9B5637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0" name="Line 198">
              <a:extLst>
                <a:ext uri="{FF2B5EF4-FFF2-40B4-BE49-F238E27FC236}">
                  <a16:creationId xmlns:a16="http://schemas.microsoft.com/office/drawing/2014/main" id="{F27AF560-2D30-9A47-BD5F-360FD71B8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1" name="Line 199">
              <a:extLst>
                <a:ext uri="{FF2B5EF4-FFF2-40B4-BE49-F238E27FC236}">
                  <a16:creationId xmlns:a16="http://schemas.microsoft.com/office/drawing/2014/main" id="{C1228205-E460-6F4B-BD13-4D34ADDC2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2" name="Line 200">
              <a:extLst>
                <a:ext uri="{FF2B5EF4-FFF2-40B4-BE49-F238E27FC236}">
                  <a16:creationId xmlns:a16="http://schemas.microsoft.com/office/drawing/2014/main" id="{C76B1385-BFFF-094D-A042-4681E7F0F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3" name="Line 201">
              <a:extLst>
                <a:ext uri="{FF2B5EF4-FFF2-40B4-BE49-F238E27FC236}">
                  <a16:creationId xmlns:a16="http://schemas.microsoft.com/office/drawing/2014/main" id="{4971B623-F32B-0A46-9217-0A1ED6A58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4" name="Line 202">
              <a:extLst>
                <a:ext uri="{FF2B5EF4-FFF2-40B4-BE49-F238E27FC236}">
                  <a16:creationId xmlns:a16="http://schemas.microsoft.com/office/drawing/2014/main" id="{E5229DE9-B8B2-4549-9529-A9B26739E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5" name="Line 203">
              <a:extLst>
                <a:ext uri="{FF2B5EF4-FFF2-40B4-BE49-F238E27FC236}">
                  <a16:creationId xmlns:a16="http://schemas.microsoft.com/office/drawing/2014/main" id="{33798943-848A-D449-AA4C-746CE040C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6" name="Line 204">
              <a:extLst>
                <a:ext uri="{FF2B5EF4-FFF2-40B4-BE49-F238E27FC236}">
                  <a16:creationId xmlns:a16="http://schemas.microsoft.com/office/drawing/2014/main" id="{E799FC90-7B5A-9B47-8E1A-8C6DBEC84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7" name="Line 205">
              <a:extLst>
                <a:ext uri="{FF2B5EF4-FFF2-40B4-BE49-F238E27FC236}">
                  <a16:creationId xmlns:a16="http://schemas.microsoft.com/office/drawing/2014/main" id="{1EB1976F-E3E0-BB47-82F3-24F103AD5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" name="Line 206">
              <a:extLst>
                <a:ext uri="{FF2B5EF4-FFF2-40B4-BE49-F238E27FC236}">
                  <a16:creationId xmlns:a16="http://schemas.microsoft.com/office/drawing/2014/main" id="{8F065987-B4B1-9D48-9728-E942AF47A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9" name="Line 207">
              <a:extLst>
                <a:ext uri="{FF2B5EF4-FFF2-40B4-BE49-F238E27FC236}">
                  <a16:creationId xmlns:a16="http://schemas.microsoft.com/office/drawing/2014/main" id="{14939AF1-0BA1-8A4A-99FD-F97C4E50F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0" name="Line 208">
              <a:extLst>
                <a:ext uri="{FF2B5EF4-FFF2-40B4-BE49-F238E27FC236}">
                  <a16:creationId xmlns:a16="http://schemas.microsoft.com/office/drawing/2014/main" id="{1B28E60D-E8B5-FC4B-94A2-FB112C101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1" name="Line 209">
              <a:extLst>
                <a:ext uri="{FF2B5EF4-FFF2-40B4-BE49-F238E27FC236}">
                  <a16:creationId xmlns:a16="http://schemas.microsoft.com/office/drawing/2014/main" id="{F936C201-43F9-8149-9623-9D4F1A14A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2" name="Line 210">
              <a:extLst>
                <a:ext uri="{FF2B5EF4-FFF2-40B4-BE49-F238E27FC236}">
                  <a16:creationId xmlns:a16="http://schemas.microsoft.com/office/drawing/2014/main" id="{F3B3E9F9-4717-9A45-ACE6-9D2C9A609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3" name="Line 211">
              <a:extLst>
                <a:ext uri="{FF2B5EF4-FFF2-40B4-BE49-F238E27FC236}">
                  <a16:creationId xmlns:a16="http://schemas.microsoft.com/office/drawing/2014/main" id="{844637FC-0AF1-4E46-9AEF-9FC5AFB4B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4" name="Line 212">
              <a:extLst>
                <a:ext uri="{FF2B5EF4-FFF2-40B4-BE49-F238E27FC236}">
                  <a16:creationId xmlns:a16="http://schemas.microsoft.com/office/drawing/2014/main" id="{BD16A465-558F-1844-A8BF-497B41955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5" name="Line 213">
              <a:extLst>
                <a:ext uri="{FF2B5EF4-FFF2-40B4-BE49-F238E27FC236}">
                  <a16:creationId xmlns:a16="http://schemas.microsoft.com/office/drawing/2014/main" id="{9E3388B6-B0C1-E341-BFA1-26646E9E5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6" name="Line 214">
              <a:extLst>
                <a:ext uri="{FF2B5EF4-FFF2-40B4-BE49-F238E27FC236}">
                  <a16:creationId xmlns:a16="http://schemas.microsoft.com/office/drawing/2014/main" id="{C7F6BDB5-7ADF-0048-A24C-A4878C8E6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7" name="Line 215">
              <a:extLst>
                <a:ext uri="{FF2B5EF4-FFF2-40B4-BE49-F238E27FC236}">
                  <a16:creationId xmlns:a16="http://schemas.microsoft.com/office/drawing/2014/main" id="{5DF89395-E8B8-9345-9CE6-C34B3A306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8" name="Line 216">
              <a:extLst>
                <a:ext uri="{FF2B5EF4-FFF2-40B4-BE49-F238E27FC236}">
                  <a16:creationId xmlns:a16="http://schemas.microsoft.com/office/drawing/2014/main" id="{B073E136-C18B-DA4F-AA83-80B3292EF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9" name="Line 217">
              <a:extLst>
                <a:ext uri="{FF2B5EF4-FFF2-40B4-BE49-F238E27FC236}">
                  <a16:creationId xmlns:a16="http://schemas.microsoft.com/office/drawing/2014/main" id="{29497FB1-00C2-D146-A52E-05F360028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0" name="Line 218">
              <a:extLst>
                <a:ext uri="{FF2B5EF4-FFF2-40B4-BE49-F238E27FC236}">
                  <a16:creationId xmlns:a16="http://schemas.microsoft.com/office/drawing/2014/main" id="{C8D0C253-A2ED-C943-826A-B4E23BA03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1" name="Line 219">
              <a:extLst>
                <a:ext uri="{FF2B5EF4-FFF2-40B4-BE49-F238E27FC236}">
                  <a16:creationId xmlns:a16="http://schemas.microsoft.com/office/drawing/2014/main" id="{40D92190-4CD3-DC43-B82E-B0E2EAC63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2" name="Line 220">
              <a:extLst>
                <a:ext uri="{FF2B5EF4-FFF2-40B4-BE49-F238E27FC236}">
                  <a16:creationId xmlns:a16="http://schemas.microsoft.com/office/drawing/2014/main" id="{9A813BDB-7BDD-4549-BD7A-351B72178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3" name="Line 221">
              <a:extLst>
                <a:ext uri="{FF2B5EF4-FFF2-40B4-BE49-F238E27FC236}">
                  <a16:creationId xmlns:a16="http://schemas.microsoft.com/office/drawing/2014/main" id="{68C557FB-B58E-4E40-9D40-759AF2842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4" name="Line 222">
              <a:extLst>
                <a:ext uri="{FF2B5EF4-FFF2-40B4-BE49-F238E27FC236}">
                  <a16:creationId xmlns:a16="http://schemas.microsoft.com/office/drawing/2014/main" id="{29EC45FB-E69B-E140-9033-679C5775D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5" name="Line 223">
              <a:extLst>
                <a:ext uri="{FF2B5EF4-FFF2-40B4-BE49-F238E27FC236}">
                  <a16:creationId xmlns:a16="http://schemas.microsoft.com/office/drawing/2014/main" id="{A0C85941-60D2-0345-B04A-5F6EFBFD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6" name="Line 224">
              <a:extLst>
                <a:ext uri="{FF2B5EF4-FFF2-40B4-BE49-F238E27FC236}">
                  <a16:creationId xmlns:a16="http://schemas.microsoft.com/office/drawing/2014/main" id="{F77A348F-68F3-A247-8A84-1A81759F5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7" name="Line 225">
              <a:extLst>
                <a:ext uri="{FF2B5EF4-FFF2-40B4-BE49-F238E27FC236}">
                  <a16:creationId xmlns:a16="http://schemas.microsoft.com/office/drawing/2014/main" id="{8009D748-7BE6-5649-939F-C76B46825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8" name="Line 226">
              <a:extLst>
                <a:ext uri="{FF2B5EF4-FFF2-40B4-BE49-F238E27FC236}">
                  <a16:creationId xmlns:a16="http://schemas.microsoft.com/office/drawing/2014/main" id="{264F2091-88F6-0842-8544-8E16655CC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9" name="Line 227">
              <a:extLst>
                <a:ext uri="{FF2B5EF4-FFF2-40B4-BE49-F238E27FC236}">
                  <a16:creationId xmlns:a16="http://schemas.microsoft.com/office/drawing/2014/main" id="{51584D68-6F7A-1841-A4C3-7933443E6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0" name="Line 228">
              <a:extLst>
                <a:ext uri="{FF2B5EF4-FFF2-40B4-BE49-F238E27FC236}">
                  <a16:creationId xmlns:a16="http://schemas.microsoft.com/office/drawing/2014/main" id="{EC6F4CF6-E9A3-4F45-A549-EFA19E11C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1" name="Line 229">
              <a:extLst>
                <a:ext uri="{FF2B5EF4-FFF2-40B4-BE49-F238E27FC236}">
                  <a16:creationId xmlns:a16="http://schemas.microsoft.com/office/drawing/2014/main" id="{D598C1DA-15DA-F54E-89B1-451596C98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2" name="Line 230">
              <a:extLst>
                <a:ext uri="{FF2B5EF4-FFF2-40B4-BE49-F238E27FC236}">
                  <a16:creationId xmlns:a16="http://schemas.microsoft.com/office/drawing/2014/main" id="{EFDB8A61-B7E8-DE4E-A943-2C530B3E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3" name="Line 231">
              <a:extLst>
                <a:ext uri="{FF2B5EF4-FFF2-40B4-BE49-F238E27FC236}">
                  <a16:creationId xmlns:a16="http://schemas.microsoft.com/office/drawing/2014/main" id="{79EC2AF9-C991-D54A-8D22-2E0C11165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1" name="Oval 232">
            <a:extLst>
              <a:ext uri="{FF2B5EF4-FFF2-40B4-BE49-F238E27FC236}">
                <a16:creationId xmlns:a16="http://schemas.microsoft.com/office/drawing/2014/main" id="{6CBBF83D-832F-1E47-82F0-B65C46EE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1568451"/>
            <a:ext cx="258762" cy="2651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2" name="Oval 233">
            <a:extLst>
              <a:ext uri="{FF2B5EF4-FFF2-40B4-BE49-F238E27FC236}">
                <a16:creationId xmlns:a16="http://schemas.microsoft.com/office/drawing/2014/main" id="{21823656-F044-C54D-AC40-F5F1BEBB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438" y="5491163"/>
            <a:ext cx="258762" cy="2651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3" name="Text Box 234">
            <a:extLst>
              <a:ext uri="{FF2B5EF4-FFF2-40B4-BE49-F238E27FC236}">
                <a16:creationId xmlns:a16="http://schemas.microsoft.com/office/drawing/2014/main" id="{6EBF43BD-1180-F146-8CC4-E1A4C1AF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9" y="1190626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9464" name="Text Box 235">
            <a:extLst>
              <a:ext uri="{FF2B5EF4-FFF2-40B4-BE49-F238E27FC236}">
                <a16:creationId xmlns:a16="http://schemas.microsoft.com/office/drawing/2014/main" id="{32364D9C-9E9B-DB48-AB2C-F34AB72E4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5805488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cs typeface="Arial" panose="020B0604020202020204" pitchFamily="34" charset="0"/>
              </a:rPr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154861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F2D5240-4565-AA4C-B0ED-9DAD9855A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82389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2D vs 3D alignment grid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1CB614BA-31E3-D146-B88A-10927366E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9801" y="1524001"/>
            <a:ext cx="3884613" cy="3884613"/>
            <a:chOff x="240" y="192"/>
            <a:chExt cx="2880" cy="2880"/>
          </a:xfrm>
        </p:grpSpPr>
        <p:sp>
          <p:nvSpPr>
            <p:cNvPr id="20503" name="Rectangle 4">
              <a:extLst>
                <a:ext uri="{FF2B5EF4-FFF2-40B4-BE49-F238E27FC236}">
                  <a16:creationId xmlns:a16="http://schemas.microsoft.com/office/drawing/2014/main" id="{2D465B9A-E071-EF46-84D3-5E24EA07E2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" y="192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4" name="Line 5">
              <a:extLst>
                <a:ext uri="{FF2B5EF4-FFF2-40B4-BE49-F238E27FC236}">
                  <a16:creationId xmlns:a16="http://schemas.microsoft.com/office/drawing/2014/main" id="{74284467-A3C5-ED43-A24E-F75CAA5CD3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38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6">
              <a:extLst>
                <a:ext uri="{FF2B5EF4-FFF2-40B4-BE49-F238E27FC236}">
                  <a16:creationId xmlns:a16="http://schemas.microsoft.com/office/drawing/2014/main" id="{8F9F1AE4-CE41-1A42-82D3-62EBA82D1E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57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7">
              <a:extLst>
                <a:ext uri="{FF2B5EF4-FFF2-40B4-BE49-F238E27FC236}">
                  <a16:creationId xmlns:a16="http://schemas.microsoft.com/office/drawing/2014/main" id="{4799FC87-BDC1-E54D-A051-1C9225F6E1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76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8">
              <a:extLst>
                <a:ext uri="{FF2B5EF4-FFF2-40B4-BE49-F238E27FC236}">
                  <a16:creationId xmlns:a16="http://schemas.microsoft.com/office/drawing/2014/main" id="{0141308A-7152-BD4B-A8C4-941CD44825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9">
              <a:extLst>
                <a:ext uri="{FF2B5EF4-FFF2-40B4-BE49-F238E27FC236}">
                  <a16:creationId xmlns:a16="http://schemas.microsoft.com/office/drawing/2014/main" id="{76774D73-4A22-1A4F-84E8-F1DEF2A4F8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10">
              <a:extLst>
                <a:ext uri="{FF2B5EF4-FFF2-40B4-BE49-F238E27FC236}">
                  <a16:creationId xmlns:a16="http://schemas.microsoft.com/office/drawing/2014/main" id="{59923F16-9859-9341-A66D-5DF3B07360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11">
              <a:extLst>
                <a:ext uri="{FF2B5EF4-FFF2-40B4-BE49-F238E27FC236}">
                  <a16:creationId xmlns:a16="http://schemas.microsoft.com/office/drawing/2014/main" id="{BAF888DD-A6C0-0D4E-98FD-C27E34E741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2">
              <a:extLst>
                <a:ext uri="{FF2B5EF4-FFF2-40B4-BE49-F238E27FC236}">
                  <a16:creationId xmlns:a16="http://schemas.microsoft.com/office/drawing/2014/main" id="{6B960723-E61E-B049-878F-AB0F9DC9C4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3">
              <a:extLst>
                <a:ext uri="{FF2B5EF4-FFF2-40B4-BE49-F238E27FC236}">
                  <a16:creationId xmlns:a16="http://schemas.microsoft.com/office/drawing/2014/main" id="{5AF058B2-180C-0F4E-A5BD-DDCE8972D5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14">
              <a:extLst>
                <a:ext uri="{FF2B5EF4-FFF2-40B4-BE49-F238E27FC236}">
                  <a16:creationId xmlns:a16="http://schemas.microsoft.com/office/drawing/2014/main" id="{F196A4E8-CE70-1B44-9C06-76D9529789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5">
              <a:extLst>
                <a:ext uri="{FF2B5EF4-FFF2-40B4-BE49-F238E27FC236}">
                  <a16:creationId xmlns:a16="http://schemas.microsoft.com/office/drawing/2014/main" id="{227804D4-4B40-DF40-B06A-4460F276C5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15" name="Group 16">
              <a:extLst>
                <a:ext uri="{FF2B5EF4-FFF2-40B4-BE49-F238E27FC236}">
                  <a16:creationId xmlns:a16="http://schemas.microsoft.com/office/drawing/2014/main" id="{B256C8D5-C86F-EF46-9CF6-972C508A60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240" y="384"/>
              <a:ext cx="2304" cy="1920"/>
              <a:chOff x="3264" y="2160"/>
              <a:chExt cx="2304" cy="1920"/>
            </a:xfrm>
          </p:grpSpPr>
          <p:sp>
            <p:nvSpPr>
              <p:cNvPr id="20719" name="Line 17">
                <a:extLst>
                  <a:ext uri="{FF2B5EF4-FFF2-40B4-BE49-F238E27FC236}">
                    <a16:creationId xmlns:a16="http://schemas.microsoft.com/office/drawing/2014/main" id="{B42A0A4D-6805-6F4F-93CF-C6E5BAEA452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0" name="Line 18">
                <a:extLst>
                  <a:ext uri="{FF2B5EF4-FFF2-40B4-BE49-F238E27FC236}">
                    <a16:creationId xmlns:a16="http://schemas.microsoft.com/office/drawing/2014/main" id="{2766D57B-9B23-AC43-B31D-61A246D44DF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1" name="Line 19">
                <a:extLst>
                  <a:ext uri="{FF2B5EF4-FFF2-40B4-BE49-F238E27FC236}">
                    <a16:creationId xmlns:a16="http://schemas.microsoft.com/office/drawing/2014/main" id="{9EB83AD8-1CE8-4F4E-8CB7-3946B72A9AF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2" name="Line 20">
                <a:extLst>
                  <a:ext uri="{FF2B5EF4-FFF2-40B4-BE49-F238E27FC236}">
                    <a16:creationId xmlns:a16="http://schemas.microsoft.com/office/drawing/2014/main" id="{85FC7FCA-EA32-1045-9F0F-37E84E8222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3" name="Line 21">
                <a:extLst>
                  <a:ext uri="{FF2B5EF4-FFF2-40B4-BE49-F238E27FC236}">
                    <a16:creationId xmlns:a16="http://schemas.microsoft.com/office/drawing/2014/main" id="{DB1DA819-EBA9-3649-8A6D-B87AA4397D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4" name="Line 22">
                <a:extLst>
                  <a:ext uri="{FF2B5EF4-FFF2-40B4-BE49-F238E27FC236}">
                    <a16:creationId xmlns:a16="http://schemas.microsoft.com/office/drawing/2014/main" id="{CA6755D2-F74B-9E4F-8BB7-FBD24BC6D76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5" name="Line 23">
                <a:extLst>
                  <a:ext uri="{FF2B5EF4-FFF2-40B4-BE49-F238E27FC236}">
                    <a16:creationId xmlns:a16="http://schemas.microsoft.com/office/drawing/2014/main" id="{2CE58FE1-51D5-B641-AE71-F02885F3DAF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6" name="Line 24">
                <a:extLst>
                  <a:ext uri="{FF2B5EF4-FFF2-40B4-BE49-F238E27FC236}">
                    <a16:creationId xmlns:a16="http://schemas.microsoft.com/office/drawing/2014/main" id="{75B1CEAD-04DC-EA44-80D0-357A52060A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7" name="Line 25">
                <a:extLst>
                  <a:ext uri="{FF2B5EF4-FFF2-40B4-BE49-F238E27FC236}">
                    <a16:creationId xmlns:a16="http://schemas.microsoft.com/office/drawing/2014/main" id="{DDEE059D-FB6E-D249-9D56-11D462F3F31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8" name="Line 26">
                <a:extLst>
                  <a:ext uri="{FF2B5EF4-FFF2-40B4-BE49-F238E27FC236}">
                    <a16:creationId xmlns:a16="http://schemas.microsoft.com/office/drawing/2014/main" id="{DAD7C22B-C11F-2A40-AD60-57CF53196E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9" name="Line 27">
                <a:extLst>
                  <a:ext uri="{FF2B5EF4-FFF2-40B4-BE49-F238E27FC236}">
                    <a16:creationId xmlns:a16="http://schemas.microsoft.com/office/drawing/2014/main" id="{E19A24FA-C939-874D-A191-5647EF93D2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16" name="Group 28">
              <a:extLst>
                <a:ext uri="{FF2B5EF4-FFF2-40B4-BE49-F238E27FC236}">
                  <a16:creationId xmlns:a16="http://schemas.microsoft.com/office/drawing/2014/main" id="{C3EB46AE-130B-E648-BC70-01AC315BDE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95" name="Rectangle 29">
                <a:extLst>
                  <a:ext uri="{FF2B5EF4-FFF2-40B4-BE49-F238E27FC236}">
                    <a16:creationId xmlns:a16="http://schemas.microsoft.com/office/drawing/2014/main" id="{3F4D8FC8-CCBC-1F44-981E-3F9B3BB83D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0696" name="Line 30">
                <a:extLst>
                  <a:ext uri="{FF2B5EF4-FFF2-40B4-BE49-F238E27FC236}">
                    <a16:creationId xmlns:a16="http://schemas.microsoft.com/office/drawing/2014/main" id="{25D999D1-758F-4048-BB41-0A2B374D9D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7" name="Line 31">
                <a:extLst>
                  <a:ext uri="{FF2B5EF4-FFF2-40B4-BE49-F238E27FC236}">
                    <a16:creationId xmlns:a16="http://schemas.microsoft.com/office/drawing/2014/main" id="{F534E941-726A-1040-8C3C-09B048310B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8" name="Line 32">
                <a:extLst>
                  <a:ext uri="{FF2B5EF4-FFF2-40B4-BE49-F238E27FC236}">
                    <a16:creationId xmlns:a16="http://schemas.microsoft.com/office/drawing/2014/main" id="{E054C7A0-D327-C24B-B145-FB95FD58D5F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9" name="Line 33">
                <a:extLst>
                  <a:ext uri="{FF2B5EF4-FFF2-40B4-BE49-F238E27FC236}">
                    <a16:creationId xmlns:a16="http://schemas.microsoft.com/office/drawing/2014/main" id="{0424C9D9-9B1D-3142-82D1-233D8F5C6EF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0" name="Line 34">
                <a:extLst>
                  <a:ext uri="{FF2B5EF4-FFF2-40B4-BE49-F238E27FC236}">
                    <a16:creationId xmlns:a16="http://schemas.microsoft.com/office/drawing/2014/main" id="{E0353F1F-CE45-594D-95F0-432EB057C4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1" name="Line 35">
                <a:extLst>
                  <a:ext uri="{FF2B5EF4-FFF2-40B4-BE49-F238E27FC236}">
                    <a16:creationId xmlns:a16="http://schemas.microsoft.com/office/drawing/2014/main" id="{B9FC0000-E3DE-E844-BA55-9200B421E47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2" name="Line 36">
                <a:extLst>
                  <a:ext uri="{FF2B5EF4-FFF2-40B4-BE49-F238E27FC236}">
                    <a16:creationId xmlns:a16="http://schemas.microsoft.com/office/drawing/2014/main" id="{5DEB6E07-5F3B-574F-BFED-8D93FE567B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3" name="Line 37">
                <a:extLst>
                  <a:ext uri="{FF2B5EF4-FFF2-40B4-BE49-F238E27FC236}">
                    <a16:creationId xmlns:a16="http://schemas.microsoft.com/office/drawing/2014/main" id="{55818B9C-F2F4-3F4A-97BE-7062CD735D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4" name="Line 38">
                <a:extLst>
                  <a:ext uri="{FF2B5EF4-FFF2-40B4-BE49-F238E27FC236}">
                    <a16:creationId xmlns:a16="http://schemas.microsoft.com/office/drawing/2014/main" id="{A47F12BD-55B6-AA48-AD38-CD6EBF1298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5" name="Line 39">
                <a:extLst>
                  <a:ext uri="{FF2B5EF4-FFF2-40B4-BE49-F238E27FC236}">
                    <a16:creationId xmlns:a16="http://schemas.microsoft.com/office/drawing/2014/main" id="{F011988A-E629-1E47-A130-4B2833D120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6" name="Line 40">
                <a:extLst>
                  <a:ext uri="{FF2B5EF4-FFF2-40B4-BE49-F238E27FC236}">
                    <a16:creationId xmlns:a16="http://schemas.microsoft.com/office/drawing/2014/main" id="{3D927872-B6BD-DA43-9614-EB900712E6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707" name="Group 41">
                <a:extLst>
                  <a:ext uri="{FF2B5EF4-FFF2-40B4-BE49-F238E27FC236}">
                    <a16:creationId xmlns:a16="http://schemas.microsoft.com/office/drawing/2014/main" id="{595691DB-DFBD-F54F-966C-41209C2C47B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708" name="Line 42">
                  <a:extLst>
                    <a:ext uri="{FF2B5EF4-FFF2-40B4-BE49-F238E27FC236}">
                      <a16:creationId xmlns:a16="http://schemas.microsoft.com/office/drawing/2014/main" id="{60D88123-6BCC-1A48-874F-A6CB302927D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9" name="Line 43">
                  <a:extLst>
                    <a:ext uri="{FF2B5EF4-FFF2-40B4-BE49-F238E27FC236}">
                      <a16:creationId xmlns:a16="http://schemas.microsoft.com/office/drawing/2014/main" id="{F36B90EE-B322-524A-89FB-7088DC94D9F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0" name="Line 44">
                  <a:extLst>
                    <a:ext uri="{FF2B5EF4-FFF2-40B4-BE49-F238E27FC236}">
                      <a16:creationId xmlns:a16="http://schemas.microsoft.com/office/drawing/2014/main" id="{065B9968-D094-284A-8A2E-2C958EF2891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1" name="Line 45">
                  <a:extLst>
                    <a:ext uri="{FF2B5EF4-FFF2-40B4-BE49-F238E27FC236}">
                      <a16:creationId xmlns:a16="http://schemas.microsoft.com/office/drawing/2014/main" id="{1A3AE28B-0A50-3548-B83B-8996B404E6A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2" name="Line 46">
                  <a:extLst>
                    <a:ext uri="{FF2B5EF4-FFF2-40B4-BE49-F238E27FC236}">
                      <a16:creationId xmlns:a16="http://schemas.microsoft.com/office/drawing/2014/main" id="{C759B5F7-7290-6244-A79C-118539C1A2B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3" name="Line 47">
                  <a:extLst>
                    <a:ext uri="{FF2B5EF4-FFF2-40B4-BE49-F238E27FC236}">
                      <a16:creationId xmlns:a16="http://schemas.microsoft.com/office/drawing/2014/main" id="{0FA3264B-EAFF-C441-8071-FBACF465000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4" name="Line 48">
                  <a:extLst>
                    <a:ext uri="{FF2B5EF4-FFF2-40B4-BE49-F238E27FC236}">
                      <a16:creationId xmlns:a16="http://schemas.microsoft.com/office/drawing/2014/main" id="{8E645156-08F8-434A-AC6E-27037E0A703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5" name="Line 49">
                  <a:extLst>
                    <a:ext uri="{FF2B5EF4-FFF2-40B4-BE49-F238E27FC236}">
                      <a16:creationId xmlns:a16="http://schemas.microsoft.com/office/drawing/2014/main" id="{3290C4C1-DEFF-C74E-956D-66A7F713E5B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6" name="Line 50">
                  <a:extLst>
                    <a:ext uri="{FF2B5EF4-FFF2-40B4-BE49-F238E27FC236}">
                      <a16:creationId xmlns:a16="http://schemas.microsoft.com/office/drawing/2014/main" id="{97654012-CA0C-3744-A0D6-79ACE7388BC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7" name="Line 51">
                  <a:extLst>
                    <a:ext uri="{FF2B5EF4-FFF2-40B4-BE49-F238E27FC236}">
                      <a16:creationId xmlns:a16="http://schemas.microsoft.com/office/drawing/2014/main" id="{1B2CC558-1F7A-8B46-906A-1733246496E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8" name="Line 52">
                  <a:extLst>
                    <a:ext uri="{FF2B5EF4-FFF2-40B4-BE49-F238E27FC236}">
                      <a16:creationId xmlns:a16="http://schemas.microsoft.com/office/drawing/2014/main" id="{1F36D24A-35BC-FF4B-8B6E-E320D04BAC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17" name="Group 53">
              <a:extLst>
                <a:ext uri="{FF2B5EF4-FFF2-40B4-BE49-F238E27FC236}">
                  <a16:creationId xmlns:a16="http://schemas.microsoft.com/office/drawing/2014/main" id="{6CB08EFC-0323-5049-A510-BF0FA93F37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71" name="Rectangle 54">
                <a:extLst>
                  <a:ext uri="{FF2B5EF4-FFF2-40B4-BE49-F238E27FC236}">
                    <a16:creationId xmlns:a16="http://schemas.microsoft.com/office/drawing/2014/main" id="{18366CE1-5D2D-A747-968A-FF6A6B1AFF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0672" name="Line 55">
                <a:extLst>
                  <a:ext uri="{FF2B5EF4-FFF2-40B4-BE49-F238E27FC236}">
                    <a16:creationId xmlns:a16="http://schemas.microsoft.com/office/drawing/2014/main" id="{7AEBC5A9-D7DB-BD45-84A8-74EA8DF24A8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3" name="Line 56">
                <a:extLst>
                  <a:ext uri="{FF2B5EF4-FFF2-40B4-BE49-F238E27FC236}">
                    <a16:creationId xmlns:a16="http://schemas.microsoft.com/office/drawing/2014/main" id="{6AD8947F-C2A8-E541-A435-1DE220BFA8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4" name="Line 57">
                <a:extLst>
                  <a:ext uri="{FF2B5EF4-FFF2-40B4-BE49-F238E27FC236}">
                    <a16:creationId xmlns:a16="http://schemas.microsoft.com/office/drawing/2014/main" id="{EE66C5A0-A794-0949-B52D-4293240346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5" name="Line 58">
                <a:extLst>
                  <a:ext uri="{FF2B5EF4-FFF2-40B4-BE49-F238E27FC236}">
                    <a16:creationId xmlns:a16="http://schemas.microsoft.com/office/drawing/2014/main" id="{0C2DB2DA-E840-554A-9D94-3CC02998BD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6" name="Line 59">
                <a:extLst>
                  <a:ext uri="{FF2B5EF4-FFF2-40B4-BE49-F238E27FC236}">
                    <a16:creationId xmlns:a16="http://schemas.microsoft.com/office/drawing/2014/main" id="{E83B461E-C503-B44D-B9C7-C2314876DD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7" name="Line 60">
                <a:extLst>
                  <a:ext uri="{FF2B5EF4-FFF2-40B4-BE49-F238E27FC236}">
                    <a16:creationId xmlns:a16="http://schemas.microsoft.com/office/drawing/2014/main" id="{85C35F19-3D1A-2E4C-B076-F0E7CEEE35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8" name="Line 61">
                <a:extLst>
                  <a:ext uri="{FF2B5EF4-FFF2-40B4-BE49-F238E27FC236}">
                    <a16:creationId xmlns:a16="http://schemas.microsoft.com/office/drawing/2014/main" id="{A95D9216-7A7E-8048-96BA-6A7BE591004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9" name="Line 62">
                <a:extLst>
                  <a:ext uri="{FF2B5EF4-FFF2-40B4-BE49-F238E27FC236}">
                    <a16:creationId xmlns:a16="http://schemas.microsoft.com/office/drawing/2014/main" id="{FD6D9D37-1325-DF45-B3F4-22F14871054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0" name="Line 63">
                <a:extLst>
                  <a:ext uri="{FF2B5EF4-FFF2-40B4-BE49-F238E27FC236}">
                    <a16:creationId xmlns:a16="http://schemas.microsoft.com/office/drawing/2014/main" id="{03269C73-5901-704C-81F0-431ED447BE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1" name="Line 64">
                <a:extLst>
                  <a:ext uri="{FF2B5EF4-FFF2-40B4-BE49-F238E27FC236}">
                    <a16:creationId xmlns:a16="http://schemas.microsoft.com/office/drawing/2014/main" id="{35475D1F-E392-0E41-B84F-1725CA5EEA4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2" name="Line 65">
                <a:extLst>
                  <a:ext uri="{FF2B5EF4-FFF2-40B4-BE49-F238E27FC236}">
                    <a16:creationId xmlns:a16="http://schemas.microsoft.com/office/drawing/2014/main" id="{6DEFB2EE-0DAD-084C-9F20-5134CADCBC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683" name="Group 66">
                <a:extLst>
                  <a:ext uri="{FF2B5EF4-FFF2-40B4-BE49-F238E27FC236}">
                    <a16:creationId xmlns:a16="http://schemas.microsoft.com/office/drawing/2014/main" id="{B989FBF5-89F2-7644-8B7A-7CA796A809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84" name="Line 67">
                  <a:extLst>
                    <a:ext uri="{FF2B5EF4-FFF2-40B4-BE49-F238E27FC236}">
                      <a16:creationId xmlns:a16="http://schemas.microsoft.com/office/drawing/2014/main" id="{833C4B4D-8F2E-CB43-AB77-ABFD1C5E940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5" name="Line 68">
                  <a:extLst>
                    <a:ext uri="{FF2B5EF4-FFF2-40B4-BE49-F238E27FC236}">
                      <a16:creationId xmlns:a16="http://schemas.microsoft.com/office/drawing/2014/main" id="{95E33DCB-2E55-8F40-862D-850254A26EE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6" name="Line 69">
                  <a:extLst>
                    <a:ext uri="{FF2B5EF4-FFF2-40B4-BE49-F238E27FC236}">
                      <a16:creationId xmlns:a16="http://schemas.microsoft.com/office/drawing/2014/main" id="{4F1B00BE-1BCE-C540-9331-D9CB8DDCBD6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7" name="Line 70">
                  <a:extLst>
                    <a:ext uri="{FF2B5EF4-FFF2-40B4-BE49-F238E27FC236}">
                      <a16:creationId xmlns:a16="http://schemas.microsoft.com/office/drawing/2014/main" id="{BA64F6FB-8652-DA45-973C-3F19AB764E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8" name="Line 71">
                  <a:extLst>
                    <a:ext uri="{FF2B5EF4-FFF2-40B4-BE49-F238E27FC236}">
                      <a16:creationId xmlns:a16="http://schemas.microsoft.com/office/drawing/2014/main" id="{0B8749C4-E4EB-814D-A7D1-8054176779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9" name="Line 72">
                  <a:extLst>
                    <a:ext uri="{FF2B5EF4-FFF2-40B4-BE49-F238E27FC236}">
                      <a16:creationId xmlns:a16="http://schemas.microsoft.com/office/drawing/2014/main" id="{2DF0D165-02EA-0445-9636-7142ED46B5F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0" name="Line 73">
                  <a:extLst>
                    <a:ext uri="{FF2B5EF4-FFF2-40B4-BE49-F238E27FC236}">
                      <a16:creationId xmlns:a16="http://schemas.microsoft.com/office/drawing/2014/main" id="{E812D934-6CC3-D142-8DBC-6DC0D10A71D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1" name="Line 74">
                  <a:extLst>
                    <a:ext uri="{FF2B5EF4-FFF2-40B4-BE49-F238E27FC236}">
                      <a16:creationId xmlns:a16="http://schemas.microsoft.com/office/drawing/2014/main" id="{84398934-B5C1-5B43-AC89-19635125A83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2" name="Line 75">
                  <a:extLst>
                    <a:ext uri="{FF2B5EF4-FFF2-40B4-BE49-F238E27FC236}">
                      <a16:creationId xmlns:a16="http://schemas.microsoft.com/office/drawing/2014/main" id="{F29706A1-5EA9-494A-BB7F-2F7DE0A834E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3" name="Line 76">
                  <a:extLst>
                    <a:ext uri="{FF2B5EF4-FFF2-40B4-BE49-F238E27FC236}">
                      <a16:creationId xmlns:a16="http://schemas.microsoft.com/office/drawing/2014/main" id="{7C0EBE15-A965-0B48-92D8-C1DAC89A938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4" name="Line 77">
                  <a:extLst>
                    <a:ext uri="{FF2B5EF4-FFF2-40B4-BE49-F238E27FC236}">
                      <a16:creationId xmlns:a16="http://schemas.microsoft.com/office/drawing/2014/main" id="{91F46C1F-D71C-B24B-972A-B84EB2AD50C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18" name="Group 78">
              <a:extLst>
                <a:ext uri="{FF2B5EF4-FFF2-40B4-BE49-F238E27FC236}">
                  <a16:creationId xmlns:a16="http://schemas.microsoft.com/office/drawing/2014/main" id="{EAB0BE86-E6AD-9941-81BC-1F6A7B113A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47" name="Rectangle 79">
                <a:extLst>
                  <a:ext uri="{FF2B5EF4-FFF2-40B4-BE49-F238E27FC236}">
                    <a16:creationId xmlns:a16="http://schemas.microsoft.com/office/drawing/2014/main" id="{00BAB04F-C156-E846-9A33-7E1BE3F169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0648" name="Line 80">
                <a:extLst>
                  <a:ext uri="{FF2B5EF4-FFF2-40B4-BE49-F238E27FC236}">
                    <a16:creationId xmlns:a16="http://schemas.microsoft.com/office/drawing/2014/main" id="{495D2C9B-B261-6240-9F0C-D048B8B2D96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9" name="Line 81">
                <a:extLst>
                  <a:ext uri="{FF2B5EF4-FFF2-40B4-BE49-F238E27FC236}">
                    <a16:creationId xmlns:a16="http://schemas.microsoft.com/office/drawing/2014/main" id="{69543FC1-027E-E54E-A22A-DE33FEB408D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0" name="Line 82">
                <a:extLst>
                  <a:ext uri="{FF2B5EF4-FFF2-40B4-BE49-F238E27FC236}">
                    <a16:creationId xmlns:a16="http://schemas.microsoft.com/office/drawing/2014/main" id="{B1CDEDF3-86F1-8F4F-92D7-654EEE8140A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1" name="Line 83">
                <a:extLst>
                  <a:ext uri="{FF2B5EF4-FFF2-40B4-BE49-F238E27FC236}">
                    <a16:creationId xmlns:a16="http://schemas.microsoft.com/office/drawing/2014/main" id="{E22A506B-4437-804C-A9A9-CED3C474BD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2" name="Line 84">
                <a:extLst>
                  <a:ext uri="{FF2B5EF4-FFF2-40B4-BE49-F238E27FC236}">
                    <a16:creationId xmlns:a16="http://schemas.microsoft.com/office/drawing/2014/main" id="{A6C18401-F752-4B4C-BA9F-862772C879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3" name="Line 85">
                <a:extLst>
                  <a:ext uri="{FF2B5EF4-FFF2-40B4-BE49-F238E27FC236}">
                    <a16:creationId xmlns:a16="http://schemas.microsoft.com/office/drawing/2014/main" id="{9E7FF2DF-BADA-F143-B996-C8935982A4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4" name="Line 86">
                <a:extLst>
                  <a:ext uri="{FF2B5EF4-FFF2-40B4-BE49-F238E27FC236}">
                    <a16:creationId xmlns:a16="http://schemas.microsoft.com/office/drawing/2014/main" id="{5CAF2F4F-873A-4E42-9DBE-87950A0212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5" name="Line 87">
                <a:extLst>
                  <a:ext uri="{FF2B5EF4-FFF2-40B4-BE49-F238E27FC236}">
                    <a16:creationId xmlns:a16="http://schemas.microsoft.com/office/drawing/2014/main" id="{0ADB3716-79C8-A048-88D4-E3B085F7BE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6" name="Line 88">
                <a:extLst>
                  <a:ext uri="{FF2B5EF4-FFF2-40B4-BE49-F238E27FC236}">
                    <a16:creationId xmlns:a16="http://schemas.microsoft.com/office/drawing/2014/main" id="{AB6CE7B6-37EB-B841-851B-ECA41BA449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7" name="Line 89">
                <a:extLst>
                  <a:ext uri="{FF2B5EF4-FFF2-40B4-BE49-F238E27FC236}">
                    <a16:creationId xmlns:a16="http://schemas.microsoft.com/office/drawing/2014/main" id="{89709AD3-A4B3-324B-9FDC-45998855C31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8" name="Line 90">
                <a:extLst>
                  <a:ext uri="{FF2B5EF4-FFF2-40B4-BE49-F238E27FC236}">
                    <a16:creationId xmlns:a16="http://schemas.microsoft.com/office/drawing/2014/main" id="{6DF5555D-594F-6D45-89CC-87AA4DC897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659" name="Group 91">
                <a:extLst>
                  <a:ext uri="{FF2B5EF4-FFF2-40B4-BE49-F238E27FC236}">
                    <a16:creationId xmlns:a16="http://schemas.microsoft.com/office/drawing/2014/main" id="{184DD0E9-BF04-694D-96E3-0F87C537934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60" name="Line 92">
                  <a:extLst>
                    <a:ext uri="{FF2B5EF4-FFF2-40B4-BE49-F238E27FC236}">
                      <a16:creationId xmlns:a16="http://schemas.microsoft.com/office/drawing/2014/main" id="{A784DAB6-B489-CD46-A599-99620EF3FB9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1" name="Line 93">
                  <a:extLst>
                    <a:ext uri="{FF2B5EF4-FFF2-40B4-BE49-F238E27FC236}">
                      <a16:creationId xmlns:a16="http://schemas.microsoft.com/office/drawing/2014/main" id="{299EAE62-BF7E-4140-982B-0E19351B647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2" name="Line 94">
                  <a:extLst>
                    <a:ext uri="{FF2B5EF4-FFF2-40B4-BE49-F238E27FC236}">
                      <a16:creationId xmlns:a16="http://schemas.microsoft.com/office/drawing/2014/main" id="{4A9DCBB4-E602-E348-9DC7-BDB3336D2BC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3" name="Line 95">
                  <a:extLst>
                    <a:ext uri="{FF2B5EF4-FFF2-40B4-BE49-F238E27FC236}">
                      <a16:creationId xmlns:a16="http://schemas.microsoft.com/office/drawing/2014/main" id="{88E6274D-3295-5245-AD05-0CF849E55D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4" name="Line 96">
                  <a:extLst>
                    <a:ext uri="{FF2B5EF4-FFF2-40B4-BE49-F238E27FC236}">
                      <a16:creationId xmlns:a16="http://schemas.microsoft.com/office/drawing/2014/main" id="{AFCD11DE-C4EC-6648-8C18-8E1CC8B1279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5" name="Line 97">
                  <a:extLst>
                    <a:ext uri="{FF2B5EF4-FFF2-40B4-BE49-F238E27FC236}">
                      <a16:creationId xmlns:a16="http://schemas.microsoft.com/office/drawing/2014/main" id="{641D14A7-A10E-A148-BF98-6061B09BEDD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6" name="Line 98">
                  <a:extLst>
                    <a:ext uri="{FF2B5EF4-FFF2-40B4-BE49-F238E27FC236}">
                      <a16:creationId xmlns:a16="http://schemas.microsoft.com/office/drawing/2014/main" id="{E88C031E-A74F-344A-ACCD-C8036145333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7" name="Line 99">
                  <a:extLst>
                    <a:ext uri="{FF2B5EF4-FFF2-40B4-BE49-F238E27FC236}">
                      <a16:creationId xmlns:a16="http://schemas.microsoft.com/office/drawing/2014/main" id="{3B8ACB91-3A03-CB46-9C64-10B418414DD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8" name="Line 100">
                  <a:extLst>
                    <a:ext uri="{FF2B5EF4-FFF2-40B4-BE49-F238E27FC236}">
                      <a16:creationId xmlns:a16="http://schemas.microsoft.com/office/drawing/2014/main" id="{4A27CDF6-5B1A-1C43-AD35-BB59989D7A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9" name="Line 101">
                  <a:extLst>
                    <a:ext uri="{FF2B5EF4-FFF2-40B4-BE49-F238E27FC236}">
                      <a16:creationId xmlns:a16="http://schemas.microsoft.com/office/drawing/2014/main" id="{470387EE-4322-5749-8FE8-001F77AE7CD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0" name="Line 102">
                  <a:extLst>
                    <a:ext uri="{FF2B5EF4-FFF2-40B4-BE49-F238E27FC236}">
                      <a16:creationId xmlns:a16="http://schemas.microsoft.com/office/drawing/2014/main" id="{267AB9E0-4491-D849-9618-AAC70C67E9A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19" name="Group 103">
              <a:extLst>
                <a:ext uri="{FF2B5EF4-FFF2-40B4-BE49-F238E27FC236}">
                  <a16:creationId xmlns:a16="http://schemas.microsoft.com/office/drawing/2014/main" id="{16B00333-F8D6-6C42-A45D-25144F4B38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23" name="Rectangle 104">
                <a:extLst>
                  <a:ext uri="{FF2B5EF4-FFF2-40B4-BE49-F238E27FC236}">
                    <a16:creationId xmlns:a16="http://schemas.microsoft.com/office/drawing/2014/main" id="{2C4D4FEB-E413-EC42-9EFD-15665A4793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0624" name="Line 105">
                <a:extLst>
                  <a:ext uri="{FF2B5EF4-FFF2-40B4-BE49-F238E27FC236}">
                    <a16:creationId xmlns:a16="http://schemas.microsoft.com/office/drawing/2014/main" id="{BE50FEB3-527C-6049-B036-132EBC13B6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5" name="Line 106">
                <a:extLst>
                  <a:ext uri="{FF2B5EF4-FFF2-40B4-BE49-F238E27FC236}">
                    <a16:creationId xmlns:a16="http://schemas.microsoft.com/office/drawing/2014/main" id="{E7EEF5F9-86D3-7B46-BD3B-DDD34D57794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6" name="Line 107">
                <a:extLst>
                  <a:ext uri="{FF2B5EF4-FFF2-40B4-BE49-F238E27FC236}">
                    <a16:creationId xmlns:a16="http://schemas.microsoft.com/office/drawing/2014/main" id="{3148EEE7-3BA5-EB4C-8AD9-DE591333DC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7" name="Line 108">
                <a:extLst>
                  <a:ext uri="{FF2B5EF4-FFF2-40B4-BE49-F238E27FC236}">
                    <a16:creationId xmlns:a16="http://schemas.microsoft.com/office/drawing/2014/main" id="{264D8440-A1C6-EC4D-BFF6-EDE58057D0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8" name="Line 109">
                <a:extLst>
                  <a:ext uri="{FF2B5EF4-FFF2-40B4-BE49-F238E27FC236}">
                    <a16:creationId xmlns:a16="http://schemas.microsoft.com/office/drawing/2014/main" id="{59AE4F7F-7EE4-2649-B7B8-0070F1AAE0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9" name="Line 110">
                <a:extLst>
                  <a:ext uri="{FF2B5EF4-FFF2-40B4-BE49-F238E27FC236}">
                    <a16:creationId xmlns:a16="http://schemas.microsoft.com/office/drawing/2014/main" id="{42AA4588-C0DE-774E-99F1-F7097B64EF4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0" name="Line 111">
                <a:extLst>
                  <a:ext uri="{FF2B5EF4-FFF2-40B4-BE49-F238E27FC236}">
                    <a16:creationId xmlns:a16="http://schemas.microsoft.com/office/drawing/2014/main" id="{0388DCAA-8B08-5C45-A551-8E07DAC8B7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1" name="Line 112">
                <a:extLst>
                  <a:ext uri="{FF2B5EF4-FFF2-40B4-BE49-F238E27FC236}">
                    <a16:creationId xmlns:a16="http://schemas.microsoft.com/office/drawing/2014/main" id="{868B2E83-A79E-2D4E-AA73-30A77FC77F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2" name="Line 113">
                <a:extLst>
                  <a:ext uri="{FF2B5EF4-FFF2-40B4-BE49-F238E27FC236}">
                    <a16:creationId xmlns:a16="http://schemas.microsoft.com/office/drawing/2014/main" id="{8AE1A070-5526-144B-88C4-697248F07C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3" name="Line 114">
                <a:extLst>
                  <a:ext uri="{FF2B5EF4-FFF2-40B4-BE49-F238E27FC236}">
                    <a16:creationId xmlns:a16="http://schemas.microsoft.com/office/drawing/2014/main" id="{66220C5C-7C69-5346-A216-333E298D0D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4" name="Line 115">
                <a:extLst>
                  <a:ext uri="{FF2B5EF4-FFF2-40B4-BE49-F238E27FC236}">
                    <a16:creationId xmlns:a16="http://schemas.microsoft.com/office/drawing/2014/main" id="{0D2FCF0A-D782-D741-A880-40F33E79735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635" name="Group 116">
                <a:extLst>
                  <a:ext uri="{FF2B5EF4-FFF2-40B4-BE49-F238E27FC236}">
                    <a16:creationId xmlns:a16="http://schemas.microsoft.com/office/drawing/2014/main" id="{F050782D-7317-104B-B707-94EFBDC15A7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36" name="Line 117">
                  <a:extLst>
                    <a:ext uri="{FF2B5EF4-FFF2-40B4-BE49-F238E27FC236}">
                      <a16:creationId xmlns:a16="http://schemas.microsoft.com/office/drawing/2014/main" id="{8C7B159E-3D16-FB47-A919-2B13C56FFF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7" name="Line 118">
                  <a:extLst>
                    <a:ext uri="{FF2B5EF4-FFF2-40B4-BE49-F238E27FC236}">
                      <a16:creationId xmlns:a16="http://schemas.microsoft.com/office/drawing/2014/main" id="{B252CB16-0E32-5B41-9E22-6B10D264C3B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8" name="Line 119">
                  <a:extLst>
                    <a:ext uri="{FF2B5EF4-FFF2-40B4-BE49-F238E27FC236}">
                      <a16:creationId xmlns:a16="http://schemas.microsoft.com/office/drawing/2014/main" id="{56D9F312-602B-D240-BB34-2B3715134B1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9" name="Line 120">
                  <a:extLst>
                    <a:ext uri="{FF2B5EF4-FFF2-40B4-BE49-F238E27FC236}">
                      <a16:creationId xmlns:a16="http://schemas.microsoft.com/office/drawing/2014/main" id="{A7C33362-59B8-D248-ABBD-42FF5038DFC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0" name="Line 121">
                  <a:extLst>
                    <a:ext uri="{FF2B5EF4-FFF2-40B4-BE49-F238E27FC236}">
                      <a16:creationId xmlns:a16="http://schemas.microsoft.com/office/drawing/2014/main" id="{16A52139-F0BE-A947-8DB2-9D477855F8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1" name="Line 122">
                  <a:extLst>
                    <a:ext uri="{FF2B5EF4-FFF2-40B4-BE49-F238E27FC236}">
                      <a16:creationId xmlns:a16="http://schemas.microsoft.com/office/drawing/2014/main" id="{94C64B99-D318-C243-AE6C-8F984445A37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2" name="Line 123">
                  <a:extLst>
                    <a:ext uri="{FF2B5EF4-FFF2-40B4-BE49-F238E27FC236}">
                      <a16:creationId xmlns:a16="http://schemas.microsoft.com/office/drawing/2014/main" id="{C817B7A6-1D90-6B4E-A264-51A6E2C2FB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3" name="Line 124">
                  <a:extLst>
                    <a:ext uri="{FF2B5EF4-FFF2-40B4-BE49-F238E27FC236}">
                      <a16:creationId xmlns:a16="http://schemas.microsoft.com/office/drawing/2014/main" id="{03009337-A09F-EF42-B957-33FB5E0A068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4" name="Line 125">
                  <a:extLst>
                    <a:ext uri="{FF2B5EF4-FFF2-40B4-BE49-F238E27FC236}">
                      <a16:creationId xmlns:a16="http://schemas.microsoft.com/office/drawing/2014/main" id="{77661802-3A9C-A949-98DD-632CE7CF4C1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5" name="Line 126">
                  <a:extLst>
                    <a:ext uri="{FF2B5EF4-FFF2-40B4-BE49-F238E27FC236}">
                      <a16:creationId xmlns:a16="http://schemas.microsoft.com/office/drawing/2014/main" id="{53DB7E41-98D3-BE47-B19A-FBDE56C6435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6" name="Line 127">
                  <a:extLst>
                    <a:ext uri="{FF2B5EF4-FFF2-40B4-BE49-F238E27FC236}">
                      <a16:creationId xmlns:a16="http://schemas.microsoft.com/office/drawing/2014/main" id="{E0B144E1-E15B-5841-8439-0A6A85555E8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0" name="Rectangle 128">
              <a:extLst>
                <a:ext uri="{FF2B5EF4-FFF2-40B4-BE49-F238E27FC236}">
                  <a16:creationId xmlns:a16="http://schemas.microsoft.com/office/drawing/2014/main" id="{916F1E14-47C2-7442-9575-AF426C1186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768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21" name="Line 129">
              <a:extLst>
                <a:ext uri="{FF2B5EF4-FFF2-40B4-BE49-F238E27FC236}">
                  <a16:creationId xmlns:a16="http://schemas.microsoft.com/office/drawing/2014/main" id="{61551188-7794-C043-A40F-38C3E647FF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130">
              <a:extLst>
                <a:ext uri="{FF2B5EF4-FFF2-40B4-BE49-F238E27FC236}">
                  <a16:creationId xmlns:a16="http://schemas.microsoft.com/office/drawing/2014/main" id="{3885DB16-A1D4-2A4A-939F-F5BA223B23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131">
              <a:extLst>
                <a:ext uri="{FF2B5EF4-FFF2-40B4-BE49-F238E27FC236}">
                  <a16:creationId xmlns:a16="http://schemas.microsoft.com/office/drawing/2014/main" id="{9F46A8C8-B9A0-E240-8460-60C20F66FC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132">
              <a:extLst>
                <a:ext uri="{FF2B5EF4-FFF2-40B4-BE49-F238E27FC236}">
                  <a16:creationId xmlns:a16="http://schemas.microsoft.com/office/drawing/2014/main" id="{A350A4D5-457B-7B49-A8F3-0C56F33B16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133">
              <a:extLst>
                <a:ext uri="{FF2B5EF4-FFF2-40B4-BE49-F238E27FC236}">
                  <a16:creationId xmlns:a16="http://schemas.microsoft.com/office/drawing/2014/main" id="{E821B564-56BC-E241-BEE4-FD02DBA27A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134">
              <a:extLst>
                <a:ext uri="{FF2B5EF4-FFF2-40B4-BE49-F238E27FC236}">
                  <a16:creationId xmlns:a16="http://schemas.microsoft.com/office/drawing/2014/main" id="{F1B77332-DAD8-5F44-A618-F13A491C2C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35">
              <a:extLst>
                <a:ext uri="{FF2B5EF4-FFF2-40B4-BE49-F238E27FC236}">
                  <a16:creationId xmlns:a16="http://schemas.microsoft.com/office/drawing/2014/main" id="{76B64AF5-A8FB-4947-9211-0095DEF058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36">
              <a:extLst>
                <a:ext uri="{FF2B5EF4-FFF2-40B4-BE49-F238E27FC236}">
                  <a16:creationId xmlns:a16="http://schemas.microsoft.com/office/drawing/2014/main" id="{E9D2BEA3-5B17-A34F-BE10-2D4ED0A245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137">
              <a:extLst>
                <a:ext uri="{FF2B5EF4-FFF2-40B4-BE49-F238E27FC236}">
                  <a16:creationId xmlns:a16="http://schemas.microsoft.com/office/drawing/2014/main" id="{89655B4D-2E26-0F46-8371-E9927D6190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249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138">
              <a:extLst>
                <a:ext uri="{FF2B5EF4-FFF2-40B4-BE49-F238E27FC236}">
                  <a16:creationId xmlns:a16="http://schemas.microsoft.com/office/drawing/2014/main" id="{55F75BDC-749F-7B47-97D0-BEFB113D58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268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139">
              <a:extLst>
                <a:ext uri="{FF2B5EF4-FFF2-40B4-BE49-F238E27FC236}">
                  <a16:creationId xmlns:a16="http://schemas.microsoft.com/office/drawing/2014/main" id="{73596EE5-13AB-E743-8D1F-FAABBD8CB2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288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32" name="Group 140">
              <a:extLst>
                <a:ext uri="{FF2B5EF4-FFF2-40B4-BE49-F238E27FC236}">
                  <a16:creationId xmlns:a16="http://schemas.microsoft.com/office/drawing/2014/main" id="{5722F59F-378F-C948-AFEC-A8C95E2F98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816" y="960"/>
              <a:ext cx="2304" cy="1920"/>
              <a:chOff x="3264" y="2160"/>
              <a:chExt cx="2304" cy="1920"/>
            </a:xfrm>
          </p:grpSpPr>
          <p:sp>
            <p:nvSpPr>
              <p:cNvPr id="20612" name="Line 141">
                <a:extLst>
                  <a:ext uri="{FF2B5EF4-FFF2-40B4-BE49-F238E27FC236}">
                    <a16:creationId xmlns:a16="http://schemas.microsoft.com/office/drawing/2014/main" id="{FE71F926-247A-0846-AA6D-0CB46807ED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3" name="Line 142">
                <a:extLst>
                  <a:ext uri="{FF2B5EF4-FFF2-40B4-BE49-F238E27FC236}">
                    <a16:creationId xmlns:a16="http://schemas.microsoft.com/office/drawing/2014/main" id="{6CE01D8D-CD4F-6044-83A4-7563DC9EFE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4" name="Line 143">
                <a:extLst>
                  <a:ext uri="{FF2B5EF4-FFF2-40B4-BE49-F238E27FC236}">
                    <a16:creationId xmlns:a16="http://schemas.microsoft.com/office/drawing/2014/main" id="{2BD68790-5740-C34B-995E-F23CF50A8D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5" name="Line 144">
                <a:extLst>
                  <a:ext uri="{FF2B5EF4-FFF2-40B4-BE49-F238E27FC236}">
                    <a16:creationId xmlns:a16="http://schemas.microsoft.com/office/drawing/2014/main" id="{608CF6C6-FA3E-884D-BED8-14D3A880410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6" name="Line 145">
                <a:extLst>
                  <a:ext uri="{FF2B5EF4-FFF2-40B4-BE49-F238E27FC236}">
                    <a16:creationId xmlns:a16="http://schemas.microsoft.com/office/drawing/2014/main" id="{A2609E2B-D3D0-934D-867F-085EF9CE881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7" name="Line 146">
                <a:extLst>
                  <a:ext uri="{FF2B5EF4-FFF2-40B4-BE49-F238E27FC236}">
                    <a16:creationId xmlns:a16="http://schemas.microsoft.com/office/drawing/2014/main" id="{4F7736A2-78FE-114E-A01C-7D95C4BD19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8" name="Line 147">
                <a:extLst>
                  <a:ext uri="{FF2B5EF4-FFF2-40B4-BE49-F238E27FC236}">
                    <a16:creationId xmlns:a16="http://schemas.microsoft.com/office/drawing/2014/main" id="{A1AB4FE7-B5D8-5F41-A30E-B3A3AF135E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9" name="Line 148">
                <a:extLst>
                  <a:ext uri="{FF2B5EF4-FFF2-40B4-BE49-F238E27FC236}">
                    <a16:creationId xmlns:a16="http://schemas.microsoft.com/office/drawing/2014/main" id="{F399BC4D-8276-2B4B-9749-3646576044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0" name="Line 149">
                <a:extLst>
                  <a:ext uri="{FF2B5EF4-FFF2-40B4-BE49-F238E27FC236}">
                    <a16:creationId xmlns:a16="http://schemas.microsoft.com/office/drawing/2014/main" id="{D50F9FF3-D220-F944-BBDE-73746536F9D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1" name="Line 150">
                <a:extLst>
                  <a:ext uri="{FF2B5EF4-FFF2-40B4-BE49-F238E27FC236}">
                    <a16:creationId xmlns:a16="http://schemas.microsoft.com/office/drawing/2014/main" id="{8675C135-5482-2B41-947A-9A41F9A843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2" name="Line 151">
                <a:extLst>
                  <a:ext uri="{FF2B5EF4-FFF2-40B4-BE49-F238E27FC236}">
                    <a16:creationId xmlns:a16="http://schemas.microsoft.com/office/drawing/2014/main" id="{15EF4D60-A002-2948-9729-7A5B4AC436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3" name="Line 152">
              <a:extLst>
                <a:ext uri="{FF2B5EF4-FFF2-40B4-BE49-F238E27FC236}">
                  <a16:creationId xmlns:a16="http://schemas.microsoft.com/office/drawing/2014/main" id="{2CD4A9F2-3E21-2B44-8838-6F2D4845E0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44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153">
              <a:extLst>
                <a:ext uri="{FF2B5EF4-FFF2-40B4-BE49-F238E27FC236}">
                  <a16:creationId xmlns:a16="http://schemas.microsoft.com/office/drawing/2014/main" id="{1D92D222-CFEE-234D-B733-981FA29FF2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44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154">
              <a:extLst>
                <a:ext uri="{FF2B5EF4-FFF2-40B4-BE49-F238E27FC236}">
                  <a16:creationId xmlns:a16="http://schemas.microsoft.com/office/drawing/2014/main" id="{BA40DE6E-2149-AE48-89EC-C287512101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Line 155">
              <a:extLst>
                <a:ext uri="{FF2B5EF4-FFF2-40B4-BE49-F238E27FC236}">
                  <a16:creationId xmlns:a16="http://schemas.microsoft.com/office/drawing/2014/main" id="{5FBEBED7-A39E-2943-BB8C-2C267EB992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Line 156">
              <a:extLst>
                <a:ext uri="{FF2B5EF4-FFF2-40B4-BE49-F238E27FC236}">
                  <a16:creationId xmlns:a16="http://schemas.microsoft.com/office/drawing/2014/main" id="{98687CC6-5E64-C645-80EA-77EAD8E9EE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5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Line 157">
              <a:extLst>
                <a:ext uri="{FF2B5EF4-FFF2-40B4-BE49-F238E27FC236}">
                  <a16:creationId xmlns:a16="http://schemas.microsoft.com/office/drawing/2014/main" id="{DB4F48CB-E51D-D843-8368-991582C5F6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Line 158">
              <a:extLst>
                <a:ext uri="{FF2B5EF4-FFF2-40B4-BE49-F238E27FC236}">
                  <a16:creationId xmlns:a16="http://schemas.microsoft.com/office/drawing/2014/main" id="{49F6D7E3-132F-0A4C-9030-513C971F2A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Line 159">
              <a:extLst>
                <a:ext uri="{FF2B5EF4-FFF2-40B4-BE49-F238E27FC236}">
                  <a16:creationId xmlns:a16="http://schemas.microsoft.com/office/drawing/2014/main" id="{76340474-FFDA-D446-BDDE-A721796941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4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Line 160">
              <a:extLst>
                <a:ext uri="{FF2B5EF4-FFF2-40B4-BE49-F238E27FC236}">
                  <a16:creationId xmlns:a16="http://schemas.microsoft.com/office/drawing/2014/main" id="{8688A4E5-F59F-0B4B-BACD-CAFA0FD653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7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161">
              <a:extLst>
                <a:ext uri="{FF2B5EF4-FFF2-40B4-BE49-F238E27FC236}">
                  <a16:creationId xmlns:a16="http://schemas.microsoft.com/office/drawing/2014/main" id="{259E8146-CB80-C24A-83CC-A042255C3D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Line 162">
              <a:extLst>
                <a:ext uri="{FF2B5EF4-FFF2-40B4-BE49-F238E27FC236}">
                  <a16:creationId xmlns:a16="http://schemas.microsoft.com/office/drawing/2014/main" id="{F8392EEC-FAE2-124A-A08D-747BAAB4D8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Line 163">
              <a:extLst>
                <a:ext uri="{FF2B5EF4-FFF2-40B4-BE49-F238E27FC236}">
                  <a16:creationId xmlns:a16="http://schemas.microsoft.com/office/drawing/2014/main" id="{C510757F-20D0-6448-8343-FF3BA38173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0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Line 164">
              <a:extLst>
                <a:ext uri="{FF2B5EF4-FFF2-40B4-BE49-F238E27FC236}">
                  <a16:creationId xmlns:a16="http://schemas.microsoft.com/office/drawing/2014/main" id="{A44444AC-857D-6545-BC4D-DFBCDDFD5C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Line 165">
              <a:extLst>
                <a:ext uri="{FF2B5EF4-FFF2-40B4-BE49-F238E27FC236}">
                  <a16:creationId xmlns:a16="http://schemas.microsoft.com/office/drawing/2014/main" id="{FE67A114-9780-6643-8FE5-3972EAA6E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166">
              <a:extLst>
                <a:ext uri="{FF2B5EF4-FFF2-40B4-BE49-F238E27FC236}">
                  <a16:creationId xmlns:a16="http://schemas.microsoft.com/office/drawing/2014/main" id="{DED30785-F957-8641-AEC7-4235D630CC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167">
              <a:extLst>
                <a:ext uri="{FF2B5EF4-FFF2-40B4-BE49-F238E27FC236}">
                  <a16:creationId xmlns:a16="http://schemas.microsoft.com/office/drawing/2014/main" id="{2DE125E8-D2CA-B347-A346-2634421EB7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168">
              <a:extLst>
                <a:ext uri="{FF2B5EF4-FFF2-40B4-BE49-F238E27FC236}">
                  <a16:creationId xmlns:a16="http://schemas.microsoft.com/office/drawing/2014/main" id="{5B6DB163-9E95-9B42-B0DB-6886CC43B8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0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169">
              <a:extLst>
                <a:ext uri="{FF2B5EF4-FFF2-40B4-BE49-F238E27FC236}">
                  <a16:creationId xmlns:a16="http://schemas.microsoft.com/office/drawing/2014/main" id="{CE1EC682-C2DC-6541-9394-FB0D488BB9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170">
              <a:extLst>
                <a:ext uri="{FF2B5EF4-FFF2-40B4-BE49-F238E27FC236}">
                  <a16:creationId xmlns:a16="http://schemas.microsoft.com/office/drawing/2014/main" id="{4AECFD3A-C0A9-664A-B241-BB0784884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Line 171">
              <a:extLst>
                <a:ext uri="{FF2B5EF4-FFF2-40B4-BE49-F238E27FC236}">
                  <a16:creationId xmlns:a16="http://schemas.microsoft.com/office/drawing/2014/main" id="{5E4F0F4F-6D2D-864A-A13D-9E04C8FE8B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7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Line 172">
              <a:extLst>
                <a:ext uri="{FF2B5EF4-FFF2-40B4-BE49-F238E27FC236}">
                  <a16:creationId xmlns:a16="http://schemas.microsoft.com/office/drawing/2014/main" id="{A50D7D25-D8B2-C34E-827E-21B6A9812D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173">
              <a:extLst>
                <a:ext uri="{FF2B5EF4-FFF2-40B4-BE49-F238E27FC236}">
                  <a16:creationId xmlns:a16="http://schemas.microsoft.com/office/drawing/2014/main" id="{5F537705-F9C7-2B4D-91AC-DD5AEB6F7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Line 174">
              <a:extLst>
                <a:ext uri="{FF2B5EF4-FFF2-40B4-BE49-F238E27FC236}">
                  <a16:creationId xmlns:a16="http://schemas.microsoft.com/office/drawing/2014/main" id="{F9459725-0B06-AC43-8CDF-435F7B3C0E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5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175">
              <a:extLst>
                <a:ext uri="{FF2B5EF4-FFF2-40B4-BE49-F238E27FC236}">
                  <a16:creationId xmlns:a16="http://schemas.microsoft.com/office/drawing/2014/main" id="{9B2A8406-8BEF-3E4A-8C87-FF5E2BA2A5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Line 176">
              <a:extLst>
                <a:ext uri="{FF2B5EF4-FFF2-40B4-BE49-F238E27FC236}">
                  <a16:creationId xmlns:a16="http://schemas.microsoft.com/office/drawing/2014/main" id="{68E385BC-19B5-024E-90D2-AA5B3B4D92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Line 177">
              <a:extLst>
                <a:ext uri="{FF2B5EF4-FFF2-40B4-BE49-F238E27FC236}">
                  <a16:creationId xmlns:a16="http://schemas.microsoft.com/office/drawing/2014/main" id="{94C83241-993E-2946-A458-08E95540B7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Line 178">
              <a:extLst>
                <a:ext uri="{FF2B5EF4-FFF2-40B4-BE49-F238E27FC236}">
                  <a16:creationId xmlns:a16="http://schemas.microsoft.com/office/drawing/2014/main" id="{1D31B89C-6EC8-B74F-9789-8B963705B2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Line 179">
              <a:extLst>
                <a:ext uri="{FF2B5EF4-FFF2-40B4-BE49-F238E27FC236}">
                  <a16:creationId xmlns:a16="http://schemas.microsoft.com/office/drawing/2014/main" id="{8E04E6C3-937E-6048-8732-688AEBDBDB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Line 180">
              <a:extLst>
                <a:ext uri="{FF2B5EF4-FFF2-40B4-BE49-F238E27FC236}">
                  <a16:creationId xmlns:a16="http://schemas.microsoft.com/office/drawing/2014/main" id="{2B52F127-3C91-144E-B040-B27CC78575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0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Line 181">
              <a:extLst>
                <a:ext uri="{FF2B5EF4-FFF2-40B4-BE49-F238E27FC236}">
                  <a16:creationId xmlns:a16="http://schemas.microsoft.com/office/drawing/2014/main" id="{65C622D2-900F-8F49-B53F-743D68749B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Line 182">
              <a:extLst>
                <a:ext uri="{FF2B5EF4-FFF2-40B4-BE49-F238E27FC236}">
                  <a16:creationId xmlns:a16="http://schemas.microsoft.com/office/drawing/2014/main" id="{7658AB89-910A-5F44-B42E-EBB43E4CD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4" name="Line 183">
              <a:extLst>
                <a:ext uri="{FF2B5EF4-FFF2-40B4-BE49-F238E27FC236}">
                  <a16:creationId xmlns:a16="http://schemas.microsoft.com/office/drawing/2014/main" id="{AE8469D2-D4C4-794C-A2B4-496D9082A1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7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184">
              <a:extLst>
                <a:ext uri="{FF2B5EF4-FFF2-40B4-BE49-F238E27FC236}">
                  <a16:creationId xmlns:a16="http://schemas.microsoft.com/office/drawing/2014/main" id="{E233C366-61BC-0F43-B0BC-DEB201066B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185">
              <a:extLst>
                <a:ext uri="{FF2B5EF4-FFF2-40B4-BE49-F238E27FC236}">
                  <a16:creationId xmlns:a16="http://schemas.microsoft.com/office/drawing/2014/main" id="{1D087B53-FBD0-004F-A99F-0A465871CC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186">
              <a:extLst>
                <a:ext uri="{FF2B5EF4-FFF2-40B4-BE49-F238E27FC236}">
                  <a16:creationId xmlns:a16="http://schemas.microsoft.com/office/drawing/2014/main" id="{4A505825-F7E6-8A44-90D5-E5845F1993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187">
              <a:extLst>
                <a:ext uri="{FF2B5EF4-FFF2-40B4-BE49-F238E27FC236}">
                  <a16:creationId xmlns:a16="http://schemas.microsoft.com/office/drawing/2014/main" id="{A7A160D5-E95A-A04A-BBCE-B34D1D04FF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188">
              <a:extLst>
                <a:ext uri="{FF2B5EF4-FFF2-40B4-BE49-F238E27FC236}">
                  <a16:creationId xmlns:a16="http://schemas.microsoft.com/office/drawing/2014/main" id="{C97AE91C-9DA5-0F4F-AC57-A843A91D50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Line 189">
              <a:extLst>
                <a:ext uri="{FF2B5EF4-FFF2-40B4-BE49-F238E27FC236}">
                  <a16:creationId xmlns:a16="http://schemas.microsoft.com/office/drawing/2014/main" id="{E5F309EB-B4DC-B047-9F60-DE6AC9BC7F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190">
              <a:extLst>
                <a:ext uri="{FF2B5EF4-FFF2-40B4-BE49-F238E27FC236}">
                  <a16:creationId xmlns:a16="http://schemas.microsoft.com/office/drawing/2014/main" id="{9CDDD595-8829-424A-B7F1-E5BCE1BFD6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Line 191">
              <a:extLst>
                <a:ext uri="{FF2B5EF4-FFF2-40B4-BE49-F238E27FC236}">
                  <a16:creationId xmlns:a16="http://schemas.microsoft.com/office/drawing/2014/main" id="{3858E1C2-9463-9841-A813-A0497ADA0B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0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Line 192">
              <a:extLst>
                <a:ext uri="{FF2B5EF4-FFF2-40B4-BE49-F238E27FC236}">
                  <a16:creationId xmlns:a16="http://schemas.microsoft.com/office/drawing/2014/main" id="{DB8D2176-AE12-474B-A8E9-2332D9D831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193">
              <a:extLst>
                <a:ext uri="{FF2B5EF4-FFF2-40B4-BE49-F238E27FC236}">
                  <a16:creationId xmlns:a16="http://schemas.microsoft.com/office/drawing/2014/main" id="{4CFA3F5A-7E1F-B440-BC43-B82F4564E1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194">
              <a:extLst>
                <a:ext uri="{FF2B5EF4-FFF2-40B4-BE49-F238E27FC236}">
                  <a16:creationId xmlns:a16="http://schemas.microsoft.com/office/drawing/2014/main" id="{E464B1DB-DCEB-044E-90A2-920818ED8E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7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6" name="Line 195">
              <a:extLst>
                <a:ext uri="{FF2B5EF4-FFF2-40B4-BE49-F238E27FC236}">
                  <a16:creationId xmlns:a16="http://schemas.microsoft.com/office/drawing/2014/main" id="{D932601B-EB5E-3E45-90A4-1EC4610871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Line 196">
              <a:extLst>
                <a:ext uri="{FF2B5EF4-FFF2-40B4-BE49-F238E27FC236}">
                  <a16:creationId xmlns:a16="http://schemas.microsoft.com/office/drawing/2014/main" id="{E01D4C7C-3591-6247-A891-AA4E646921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Line 197">
              <a:extLst>
                <a:ext uri="{FF2B5EF4-FFF2-40B4-BE49-F238E27FC236}">
                  <a16:creationId xmlns:a16="http://schemas.microsoft.com/office/drawing/2014/main" id="{7B1C1258-96B7-6042-B5BE-70A4ED197A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Line 198">
              <a:extLst>
                <a:ext uri="{FF2B5EF4-FFF2-40B4-BE49-F238E27FC236}">
                  <a16:creationId xmlns:a16="http://schemas.microsoft.com/office/drawing/2014/main" id="{2E85AE54-4B53-5149-9A66-98EB11D829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0" name="Line 199">
              <a:extLst>
                <a:ext uri="{FF2B5EF4-FFF2-40B4-BE49-F238E27FC236}">
                  <a16:creationId xmlns:a16="http://schemas.microsoft.com/office/drawing/2014/main" id="{0C2789D2-F18F-BF47-AD58-0F6B5390B7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Line 200">
              <a:extLst>
                <a:ext uri="{FF2B5EF4-FFF2-40B4-BE49-F238E27FC236}">
                  <a16:creationId xmlns:a16="http://schemas.microsoft.com/office/drawing/2014/main" id="{A48FE3B3-CF3E-4F41-AEA3-39C1317D4E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Line 201">
              <a:extLst>
                <a:ext uri="{FF2B5EF4-FFF2-40B4-BE49-F238E27FC236}">
                  <a16:creationId xmlns:a16="http://schemas.microsoft.com/office/drawing/2014/main" id="{1AF0FC68-CE1C-1646-8988-2125454129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Line 202">
              <a:extLst>
                <a:ext uri="{FF2B5EF4-FFF2-40B4-BE49-F238E27FC236}">
                  <a16:creationId xmlns:a16="http://schemas.microsoft.com/office/drawing/2014/main" id="{AB969CFA-D43D-814E-BE56-CBA7DF18C1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0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203">
              <a:extLst>
                <a:ext uri="{FF2B5EF4-FFF2-40B4-BE49-F238E27FC236}">
                  <a16:creationId xmlns:a16="http://schemas.microsoft.com/office/drawing/2014/main" id="{EB3D2B59-0DAB-6F4C-A592-FB98313EFD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Line 204">
              <a:extLst>
                <a:ext uri="{FF2B5EF4-FFF2-40B4-BE49-F238E27FC236}">
                  <a16:creationId xmlns:a16="http://schemas.microsoft.com/office/drawing/2014/main" id="{15AFE8B2-B9AD-AF47-915D-D891A5A726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Line 205">
              <a:extLst>
                <a:ext uri="{FF2B5EF4-FFF2-40B4-BE49-F238E27FC236}">
                  <a16:creationId xmlns:a16="http://schemas.microsoft.com/office/drawing/2014/main" id="{DD3AD635-527C-8F47-9B17-0143C46686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7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Line 206">
              <a:extLst>
                <a:ext uri="{FF2B5EF4-FFF2-40B4-BE49-F238E27FC236}">
                  <a16:creationId xmlns:a16="http://schemas.microsoft.com/office/drawing/2014/main" id="{EB40BC66-929F-AE43-9B0B-5EEC09B9B6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Line 207">
              <a:extLst>
                <a:ext uri="{FF2B5EF4-FFF2-40B4-BE49-F238E27FC236}">
                  <a16:creationId xmlns:a16="http://schemas.microsoft.com/office/drawing/2014/main" id="{00EF12E7-FE42-8F47-8FEA-A37C5FFF87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Line 208">
              <a:extLst>
                <a:ext uri="{FF2B5EF4-FFF2-40B4-BE49-F238E27FC236}">
                  <a16:creationId xmlns:a16="http://schemas.microsoft.com/office/drawing/2014/main" id="{9B203E40-4BA0-0844-B26A-C488B3DDBA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Line 209">
              <a:extLst>
                <a:ext uri="{FF2B5EF4-FFF2-40B4-BE49-F238E27FC236}">
                  <a16:creationId xmlns:a16="http://schemas.microsoft.com/office/drawing/2014/main" id="{8A2642B7-A453-654F-B1A4-81E2484A80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210">
              <a:extLst>
                <a:ext uri="{FF2B5EF4-FFF2-40B4-BE49-F238E27FC236}">
                  <a16:creationId xmlns:a16="http://schemas.microsoft.com/office/drawing/2014/main" id="{D5596AEF-3317-D34F-B738-E24E206124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" name="Line 211">
              <a:extLst>
                <a:ext uri="{FF2B5EF4-FFF2-40B4-BE49-F238E27FC236}">
                  <a16:creationId xmlns:a16="http://schemas.microsoft.com/office/drawing/2014/main" id="{28272DB9-BE9C-554D-8119-CD674D01CA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Line 212">
              <a:extLst>
                <a:ext uri="{FF2B5EF4-FFF2-40B4-BE49-F238E27FC236}">
                  <a16:creationId xmlns:a16="http://schemas.microsoft.com/office/drawing/2014/main" id="{569FD555-47E7-B647-BB56-8DD0A3EE1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Line 213">
              <a:extLst>
                <a:ext uri="{FF2B5EF4-FFF2-40B4-BE49-F238E27FC236}">
                  <a16:creationId xmlns:a16="http://schemas.microsoft.com/office/drawing/2014/main" id="{FA15019B-A26B-0C48-86AB-A1EFAE5050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0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Line 214">
              <a:extLst>
                <a:ext uri="{FF2B5EF4-FFF2-40B4-BE49-F238E27FC236}">
                  <a16:creationId xmlns:a16="http://schemas.microsoft.com/office/drawing/2014/main" id="{CAC4B03B-B930-3D42-B90C-98068C8741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6" name="Line 215">
              <a:extLst>
                <a:ext uri="{FF2B5EF4-FFF2-40B4-BE49-F238E27FC236}">
                  <a16:creationId xmlns:a16="http://schemas.microsoft.com/office/drawing/2014/main" id="{55002F5F-CF62-5A44-89F4-06171EFDF2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7" name="Line 216">
              <a:extLst>
                <a:ext uri="{FF2B5EF4-FFF2-40B4-BE49-F238E27FC236}">
                  <a16:creationId xmlns:a16="http://schemas.microsoft.com/office/drawing/2014/main" id="{5B940988-7B47-9A43-8ED5-078252B03C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7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Line 217">
              <a:extLst>
                <a:ext uri="{FF2B5EF4-FFF2-40B4-BE49-F238E27FC236}">
                  <a16:creationId xmlns:a16="http://schemas.microsoft.com/office/drawing/2014/main" id="{F445544D-FFD4-694F-93EF-7F6FE75BBD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9" name="Line 218">
              <a:extLst>
                <a:ext uri="{FF2B5EF4-FFF2-40B4-BE49-F238E27FC236}">
                  <a16:creationId xmlns:a16="http://schemas.microsoft.com/office/drawing/2014/main" id="{FF86C7F5-414B-7C42-8B55-B1E02CDBA3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219">
              <a:extLst>
                <a:ext uri="{FF2B5EF4-FFF2-40B4-BE49-F238E27FC236}">
                  <a16:creationId xmlns:a16="http://schemas.microsoft.com/office/drawing/2014/main" id="{047CFC96-96FE-2544-BD52-2536590FAC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220">
              <a:extLst>
                <a:ext uri="{FF2B5EF4-FFF2-40B4-BE49-F238E27FC236}">
                  <a16:creationId xmlns:a16="http://schemas.microsoft.com/office/drawing/2014/main" id="{1EDFAE48-85C4-294B-91AA-13BF4F3C54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" name="Line 221">
              <a:extLst>
                <a:ext uri="{FF2B5EF4-FFF2-40B4-BE49-F238E27FC236}">
                  <a16:creationId xmlns:a16="http://schemas.microsoft.com/office/drawing/2014/main" id="{B2B3FD5B-3CC3-7B4F-86A6-5403411E6A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" name="Line 222">
              <a:extLst>
                <a:ext uri="{FF2B5EF4-FFF2-40B4-BE49-F238E27FC236}">
                  <a16:creationId xmlns:a16="http://schemas.microsoft.com/office/drawing/2014/main" id="{A26351D9-5A66-7A42-8699-EAACFEC2C5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223">
              <a:extLst>
                <a:ext uri="{FF2B5EF4-FFF2-40B4-BE49-F238E27FC236}">
                  <a16:creationId xmlns:a16="http://schemas.microsoft.com/office/drawing/2014/main" id="{A91413E2-0E10-8545-9EF6-83F911CDFA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5" name="Line 224">
              <a:extLst>
                <a:ext uri="{FF2B5EF4-FFF2-40B4-BE49-F238E27FC236}">
                  <a16:creationId xmlns:a16="http://schemas.microsoft.com/office/drawing/2014/main" id="{67FD14A2-6FF2-1840-8498-B00F80B0BE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0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6" name="Line 225">
              <a:extLst>
                <a:ext uri="{FF2B5EF4-FFF2-40B4-BE49-F238E27FC236}">
                  <a16:creationId xmlns:a16="http://schemas.microsoft.com/office/drawing/2014/main" id="{B30D064B-53AD-AD4A-8AA9-829D1D87A8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" name="Line 226">
              <a:extLst>
                <a:ext uri="{FF2B5EF4-FFF2-40B4-BE49-F238E27FC236}">
                  <a16:creationId xmlns:a16="http://schemas.microsoft.com/office/drawing/2014/main" id="{2A5DFD07-3A7C-584D-8969-4E90B87709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8" name="Line 227">
              <a:extLst>
                <a:ext uri="{FF2B5EF4-FFF2-40B4-BE49-F238E27FC236}">
                  <a16:creationId xmlns:a16="http://schemas.microsoft.com/office/drawing/2014/main" id="{C258EA31-02E8-FA48-A3A5-C59F76767E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7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" name="Line 228">
              <a:extLst>
                <a:ext uri="{FF2B5EF4-FFF2-40B4-BE49-F238E27FC236}">
                  <a16:creationId xmlns:a16="http://schemas.microsoft.com/office/drawing/2014/main" id="{EF4D6CFF-8C03-A743-8CAD-54E70680E7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" name="Line 229">
              <a:extLst>
                <a:ext uri="{FF2B5EF4-FFF2-40B4-BE49-F238E27FC236}">
                  <a16:creationId xmlns:a16="http://schemas.microsoft.com/office/drawing/2014/main" id="{26C3E192-7271-414C-9FCA-89B3F6919D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1" name="Line 230">
              <a:extLst>
                <a:ext uri="{FF2B5EF4-FFF2-40B4-BE49-F238E27FC236}">
                  <a16:creationId xmlns:a16="http://schemas.microsoft.com/office/drawing/2014/main" id="{3214D612-3ECC-3F4F-9C1C-C1D7473352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Rectangle 231">
            <a:extLst>
              <a:ext uri="{FF2B5EF4-FFF2-40B4-BE49-F238E27FC236}">
                <a16:creationId xmlns:a16="http://schemas.microsoft.com/office/drawing/2014/main" id="{F6D56BC1-4D70-F849-B15D-FABCAA03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1600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5" name="Text Box 232">
            <a:extLst>
              <a:ext uri="{FF2B5EF4-FFF2-40B4-BE49-F238E27FC236}">
                <a16:creationId xmlns:a16="http://schemas.microsoft.com/office/drawing/2014/main" id="{21FC3D08-A290-DA4B-A678-8EA607A1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05740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20486" name="Text Box 233">
            <a:extLst>
              <a:ext uri="{FF2B5EF4-FFF2-40B4-BE49-F238E27FC236}">
                <a16:creationId xmlns:a16="http://schemas.microsoft.com/office/drawing/2014/main" id="{91C77E3B-1C2E-7B41-9DFE-83E65D94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65450"/>
            <a:ext cx="52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0487" name="Oval 234">
            <a:extLst>
              <a:ext uri="{FF2B5EF4-FFF2-40B4-BE49-F238E27FC236}">
                <a16:creationId xmlns:a16="http://schemas.microsoft.com/office/drawing/2014/main" id="{A5D070DD-E41B-0B48-82F5-E7BDC43E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8" name="Oval 235">
            <a:extLst>
              <a:ext uri="{FF2B5EF4-FFF2-40B4-BE49-F238E27FC236}">
                <a16:creationId xmlns:a16="http://schemas.microsoft.com/office/drawing/2014/main" id="{08B7AEE6-E0F9-4241-93B3-97A19E56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86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9" name="Line 236">
            <a:extLst>
              <a:ext uri="{FF2B5EF4-FFF2-40B4-BE49-F238E27FC236}">
                <a16:creationId xmlns:a16="http://schemas.microsoft.com/office/drawing/2014/main" id="{124B5988-65FD-8348-A165-2178CB68C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0" name="Line 237">
            <a:extLst>
              <a:ext uri="{FF2B5EF4-FFF2-40B4-BE49-F238E27FC236}">
                <a16:creationId xmlns:a16="http://schemas.microsoft.com/office/drawing/2014/main" id="{53A8B17E-5643-1B4E-8CBC-CFA68C165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Line 238">
            <a:extLst>
              <a:ext uri="{FF2B5EF4-FFF2-40B4-BE49-F238E27FC236}">
                <a16:creationId xmlns:a16="http://schemas.microsoft.com/office/drawing/2014/main" id="{75FF9189-266E-7143-A6C5-7680CBC3A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Line 239">
            <a:extLst>
              <a:ext uri="{FF2B5EF4-FFF2-40B4-BE49-F238E27FC236}">
                <a16:creationId xmlns:a16="http://schemas.microsoft.com/office/drawing/2014/main" id="{4469EA7C-F8A3-2541-AC99-617C420E2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Line 240">
            <a:extLst>
              <a:ext uri="{FF2B5EF4-FFF2-40B4-BE49-F238E27FC236}">
                <a16:creationId xmlns:a16="http://schemas.microsoft.com/office/drawing/2014/main" id="{9FB9703B-8CC1-6A44-A562-D49936482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241">
            <a:extLst>
              <a:ext uri="{FF2B5EF4-FFF2-40B4-BE49-F238E27FC236}">
                <a16:creationId xmlns:a16="http://schemas.microsoft.com/office/drawing/2014/main" id="{6CAA90C4-179B-FB44-B5F1-1685FBB2E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242">
            <a:extLst>
              <a:ext uri="{FF2B5EF4-FFF2-40B4-BE49-F238E27FC236}">
                <a16:creationId xmlns:a16="http://schemas.microsoft.com/office/drawing/2014/main" id="{ACB10668-A047-4C44-8F68-84D697E15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243">
            <a:extLst>
              <a:ext uri="{FF2B5EF4-FFF2-40B4-BE49-F238E27FC236}">
                <a16:creationId xmlns:a16="http://schemas.microsoft.com/office/drawing/2014/main" id="{97FC70D2-E683-104E-9B8D-7C652BE8F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Line 244">
            <a:extLst>
              <a:ext uri="{FF2B5EF4-FFF2-40B4-BE49-F238E27FC236}">
                <a16:creationId xmlns:a16="http://schemas.microsoft.com/office/drawing/2014/main" id="{3E58FDF5-B8E3-8D4D-AA4E-6F0CBC672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245">
            <a:extLst>
              <a:ext uri="{FF2B5EF4-FFF2-40B4-BE49-F238E27FC236}">
                <a16:creationId xmlns:a16="http://schemas.microsoft.com/office/drawing/2014/main" id="{74DA0FB8-6CB5-5C4C-A384-F0DB2A717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05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9" name="Line 246">
            <a:extLst>
              <a:ext uri="{FF2B5EF4-FFF2-40B4-BE49-F238E27FC236}">
                <a16:creationId xmlns:a16="http://schemas.microsoft.com/office/drawing/2014/main" id="{A765DE1A-E650-1F47-A377-8EA51305E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0" name="Text Box 247">
            <a:extLst>
              <a:ext uri="{FF2B5EF4-FFF2-40B4-BE49-F238E27FC236}">
                <a16:creationId xmlns:a16="http://schemas.microsoft.com/office/drawing/2014/main" id="{7484B391-93C9-5247-A74A-215D2224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67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cs typeface="Arial" panose="020B0604020202020204" pitchFamily="34" charset="0"/>
              </a:rPr>
              <a:t>2D table</a:t>
            </a:r>
          </a:p>
        </p:txBody>
      </p:sp>
      <p:sp>
        <p:nvSpPr>
          <p:cNvPr id="20501" name="Freeform 248">
            <a:extLst>
              <a:ext uri="{FF2B5EF4-FFF2-40B4-BE49-F238E27FC236}">
                <a16:creationId xmlns:a16="http://schemas.microsoft.com/office/drawing/2014/main" id="{4EF30E8C-885A-E94D-932A-60ADB817E505}"/>
              </a:ext>
            </a:extLst>
          </p:cNvPr>
          <p:cNvSpPr>
            <a:spLocks/>
          </p:cNvSpPr>
          <p:nvPr/>
        </p:nvSpPr>
        <p:spPr bwMode="auto">
          <a:xfrm>
            <a:off x="2819400" y="2590800"/>
            <a:ext cx="1600200" cy="1371600"/>
          </a:xfrm>
          <a:custGeom>
            <a:avLst/>
            <a:gdLst>
              <a:gd name="T0" fmla="*/ 0 w 1008"/>
              <a:gd name="T1" fmla="*/ 0 h 864"/>
              <a:gd name="T2" fmla="*/ 2147483647 w 1008"/>
              <a:gd name="T3" fmla="*/ 2147483647 h 864"/>
              <a:gd name="T4" fmla="*/ 2147483647 w 1008"/>
              <a:gd name="T5" fmla="*/ 2147483647 h 864"/>
              <a:gd name="T6" fmla="*/ 2147483647 w 1008"/>
              <a:gd name="T7" fmla="*/ 2147483647 h 864"/>
              <a:gd name="T8" fmla="*/ 2147483647 w 1008"/>
              <a:gd name="T9" fmla="*/ 2147483647 h 864"/>
              <a:gd name="T10" fmla="*/ 2147483647 w 1008"/>
              <a:gd name="T11" fmla="*/ 2147483647 h 864"/>
              <a:gd name="T12" fmla="*/ 2147483647 w 1008"/>
              <a:gd name="T13" fmla="*/ 2147483647 h 864"/>
              <a:gd name="T14" fmla="*/ 2147483647 w 1008"/>
              <a:gd name="T15" fmla="*/ 2147483647 h 864"/>
              <a:gd name="T16" fmla="*/ 2147483647 w 1008"/>
              <a:gd name="T17" fmla="*/ 2147483647 h 8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864"/>
              <a:gd name="T29" fmla="*/ 1008 w 1008"/>
              <a:gd name="T30" fmla="*/ 864 h 8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864">
                <a:moveTo>
                  <a:pt x="0" y="0"/>
                </a:moveTo>
                <a:lnTo>
                  <a:pt x="144" y="144"/>
                </a:lnTo>
                <a:lnTo>
                  <a:pt x="288" y="288"/>
                </a:lnTo>
                <a:lnTo>
                  <a:pt x="432" y="288"/>
                </a:lnTo>
                <a:lnTo>
                  <a:pt x="576" y="432"/>
                </a:lnTo>
                <a:lnTo>
                  <a:pt x="576" y="576"/>
                </a:lnTo>
                <a:lnTo>
                  <a:pt x="720" y="720"/>
                </a:lnTo>
                <a:lnTo>
                  <a:pt x="864" y="720"/>
                </a:lnTo>
                <a:lnTo>
                  <a:pt x="1008" y="864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502" name="Text Box 249">
            <a:extLst>
              <a:ext uri="{FF2B5EF4-FFF2-40B4-BE49-F238E27FC236}">
                <a16:creationId xmlns:a16="http://schemas.microsoft.com/office/drawing/2014/main" id="{FD38CC1D-A161-9348-81A3-77D1F532F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638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cs typeface="Arial" panose="020B0604020202020204" pitchFamily="34" charset="0"/>
              </a:rPr>
              <a:t>3D graph</a:t>
            </a:r>
          </a:p>
        </p:txBody>
      </p:sp>
    </p:spTree>
    <p:extLst>
      <p:ext uri="{BB962C8B-B14F-4D97-AF65-F5344CB8AC3E}">
        <p14:creationId xmlns:p14="http://schemas.microsoft.com/office/powerpoint/2010/main" val="114466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C6ED637-EBD2-9A46-9BF2-154EFB53A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77907"/>
            <a:ext cx="7162800" cy="541338"/>
          </a:xfrm>
          <a:noFill/>
        </p:spPr>
        <p:txBody>
          <a:bodyPr/>
          <a:lstStyle/>
          <a:p>
            <a:pPr algn="ctr"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DP recursion (3 edges vs 7)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2A4CBA7-2183-1044-A074-B362E29D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3657600" cy="36576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2BBC717B-C85C-7940-AC81-C71843EE9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524000"/>
            <a:ext cx="1143000" cy="38862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D72AC875-0568-8145-BC71-A74C3058B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343400" cy="38862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D67AA496-588D-4045-AEE2-DD870CDDA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81600"/>
            <a:ext cx="4267200" cy="5334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7ED71AD3-E6CF-7743-99E7-60A564E9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09800"/>
            <a:ext cx="3657600" cy="36576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8D84E70A-F861-CB41-9EC0-F36A261D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A012C249-D0F7-7548-A429-BD68735CE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81600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73D92B87-D952-BF41-B0D4-223678047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524000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C809E678-0311-EA40-99E5-18A67E274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FEF382E6-E47A-2B4D-AF7F-75C522352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762000" cy="3810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9F8F45EB-54BF-9C41-BBBC-3C2F26040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867400"/>
            <a:ext cx="3124200" cy="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8D2DF352-03C9-C246-AEF2-A1A44DD5A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209800"/>
            <a:ext cx="0" cy="31242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E0212F60-EBCF-8A4E-BE21-67DC79CC1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3352800" cy="33528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6FF35F97-FA31-894B-8989-723660CA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295400"/>
            <a:ext cx="2286000" cy="22860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B8BB13F9-4328-D042-B694-200D80950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1295400"/>
            <a:ext cx="0" cy="18288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B4660310-1BE9-D446-AD55-B9E62EAB7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295400"/>
            <a:ext cx="1981200" cy="19050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C6825D22-E6C3-5744-9047-01B694FF3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81400"/>
            <a:ext cx="1828800" cy="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58EE2BD5-7F6D-A54C-95E5-97BD2A3C7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410201"/>
            <a:ext cx="251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cs typeface="Arial" panose="020B0604020202020204" pitchFamily="34" charset="0"/>
              </a:rPr>
              <a:t>In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3-D</a:t>
            </a:r>
            <a:r>
              <a:rPr lang="en-US" altLang="en-US" b="0">
                <a:cs typeface="Arial" panose="020B0604020202020204" pitchFamily="34" charset="0"/>
              </a:rPr>
              <a:t>, 7 edges in each unit cube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12ECED97-EF10-BA48-8CA9-2073F55A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505200"/>
            <a:ext cx="289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cs typeface="Arial" panose="020B0604020202020204" pitchFamily="34" charset="0"/>
              </a:rPr>
              <a:t>Pairwise: 3 possible paths (match/mismatch, insertion, and deletion)</a:t>
            </a:r>
          </a:p>
        </p:txBody>
      </p:sp>
    </p:spTree>
    <p:extLst>
      <p:ext uri="{BB962C8B-B14F-4D97-AF65-F5344CB8AC3E}">
        <p14:creationId xmlns:p14="http://schemas.microsoft.com/office/powerpoint/2010/main" val="69816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5432706-DAB3-CE47-B190-120B37966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192742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Architecture of 3D alignment cell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360707D-F282-8745-A29D-EB631B64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38288"/>
            <a:ext cx="3657600" cy="36576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5A1554CC-F7B2-474B-B4D5-ACF6A7D5F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538288"/>
            <a:ext cx="1143000" cy="38862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7CE3B589-C5D9-8C4F-94C5-4BC3BE8CB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538288"/>
            <a:ext cx="4343400" cy="38862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D3556D66-D989-3844-992C-13F14A7E8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95888"/>
            <a:ext cx="4267200" cy="5334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2DD668A7-81DB-884C-9196-4BF35C7D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24088"/>
            <a:ext cx="3657600" cy="36576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9AFF7CFD-7C74-6F47-ACE5-2252CBFFE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195888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4BA94B7B-AA3E-6548-9302-074B32F24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95888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F1FA0C5E-041E-DF4C-8A75-2C8B92687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538288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01322C7B-7572-4740-99F7-155C1D363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538288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A0910BD8-5788-9C4E-8DB3-FD051F3AE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195888"/>
            <a:ext cx="762000" cy="3810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1DAC2CF2-0460-F042-8EEA-399AD2CE1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881688"/>
            <a:ext cx="3124200" cy="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3C7775DA-535B-0644-B0F1-17FD6A1D6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224088"/>
            <a:ext cx="0" cy="31242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E44713E5-5F0D-EF40-B1F4-81B50820E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24088"/>
            <a:ext cx="3352800" cy="335280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FE5D202D-77DB-E74C-B807-83C67DDB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858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i="1">
                <a:latin typeface="Times New Roman" panose="02020603050405020304" pitchFamily="18" charset="0"/>
                <a:cs typeface="Arial" panose="020B0604020202020204" pitchFamily="34" charset="0"/>
              </a:rPr>
              <a:t>(i-1,j-1,k-1)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7030EB1F-9DBC-4648-A028-40ABF5C0A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196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i="1">
                <a:latin typeface="Times New Roman" panose="02020603050405020304" pitchFamily="18" charset="0"/>
                <a:cs typeface="Arial" panose="020B0604020202020204" pitchFamily="34" charset="0"/>
              </a:rPr>
              <a:t>(i,j-1,k-1)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0BF5656E-E333-BD46-99BF-A21E4143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292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i="1">
                <a:latin typeface="Times New Roman" panose="02020603050405020304" pitchFamily="18" charset="0"/>
                <a:cs typeface="Arial" panose="020B0604020202020204" pitchFamily="34" charset="0"/>
              </a:rPr>
              <a:t>(i,j-1,k)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401D4D52-89DC-AC49-BBEE-E39A92CC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8430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i="1">
                <a:latin typeface="Times New Roman" panose="02020603050405020304" pitchFamily="18" charset="0"/>
                <a:cs typeface="Arial" panose="020B0604020202020204" pitchFamily="34" charset="0"/>
              </a:rPr>
              <a:t>(i-1,j-1,k)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028E987F-78AA-AA42-AB15-352A6368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8288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i="1">
                <a:latin typeface="Times New Roman" panose="02020603050405020304" pitchFamily="18" charset="0"/>
                <a:cs typeface="Arial" panose="020B0604020202020204" pitchFamily="34" charset="0"/>
              </a:rPr>
              <a:t>(i-1,j,k)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8042EFA1-18EE-B748-B1CF-CDEF853A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56388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i="1">
                <a:latin typeface="Times New Roman" panose="02020603050405020304" pitchFamily="18" charset="0"/>
                <a:cs typeface="Arial" panose="020B0604020202020204" pitchFamily="34" charset="0"/>
              </a:rPr>
              <a:t>(i,j,k)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2874EDC5-8064-014F-8A50-5D1256E87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3096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i="1">
                <a:latin typeface="Times New Roman" panose="02020603050405020304" pitchFamily="18" charset="0"/>
                <a:cs typeface="Arial" panose="020B0604020202020204" pitchFamily="34" charset="0"/>
              </a:rPr>
              <a:t>(i-1,j,k-1)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B80EB652-6A59-AF45-B671-4DFF8D81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8148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i="1">
                <a:latin typeface="Times New Roman" panose="02020603050405020304" pitchFamily="18" charset="0"/>
                <a:cs typeface="Arial" panose="020B0604020202020204" pitchFamily="34" charset="0"/>
              </a:rPr>
              <a:t>(i,j,k-1)</a:t>
            </a:r>
          </a:p>
        </p:txBody>
      </p:sp>
    </p:spTree>
    <p:extLst>
      <p:ext uri="{BB962C8B-B14F-4D97-AF65-F5344CB8AC3E}">
        <p14:creationId xmlns:p14="http://schemas.microsoft.com/office/powerpoint/2010/main" val="224993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37455AE-C713-8C47-9D49-1186F365E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36178"/>
            <a:ext cx="8480612" cy="522659"/>
          </a:xfrm>
          <a:noFill/>
        </p:spPr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Multiple alignment: dynamic programming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6610910-EF7C-EB4D-90E6-8FCEA992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800" b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2800" b="0" i="1">
                <a:cs typeface="Arial" panose="020B0604020202020204" pitchFamily="34" charset="0"/>
              </a:rPr>
              <a:t>s</a:t>
            </a:r>
            <a:r>
              <a:rPr lang="en-US" altLang="en-US" sz="2800" b="0" i="1" baseline="-25000">
                <a:cs typeface="Arial" panose="020B0604020202020204" pitchFamily="34" charset="0"/>
              </a:rPr>
              <a:t>i,j,k</a:t>
            </a:r>
            <a:r>
              <a:rPr lang="en-US" altLang="en-US" sz="2800" b="0">
                <a:cs typeface="Arial" panose="020B0604020202020204" pitchFamily="34" charset="0"/>
              </a:rPr>
              <a:t> = max</a:t>
            </a:r>
            <a:br>
              <a:rPr lang="en-US" altLang="en-US" sz="2800" b="0">
                <a:cs typeface="Arial" panose="020B0604020202020204" pitchFamily="34" charset="0"/>
              </a:rPr>
            </a:br>
            <a:br>
              <a:rPr lang="en-US" altLang="en-US" sz="2800" b="0">
                <a:cs typeface="Arial" panose="020B0604020202020204" pitchFamily="34" charset="0"/>
              </a:rPr>
            </a:br>
            <a:br>
              <a:rPr lang="en-US" altLang="en-US" sz="2800" b="0">
                <a:cs typeface="Arial" panose="020B0604020202020204" pitchFamily="34" charset="0"/>
              </a:rPr>
            </a:br>
            <a:br>
              <a:rPr lang="en-US" altLang="en-US" sz="2800" b="0">
                <a:cs typeface="Arial" panose="020B0604020202020204" pitchFamily="34" charset="0"/>
              </a:rPr>
            </a:br>
            <a:endParaRPr lang="en-US" altLang="en-US" sz="2800" b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800" b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2800" b="0" i="1">
                <a:cs typeface="Arial" panose="020B0604020202020204" pitchFamily="34" charset="0"/>
                <a:sym typeface="Symbol" pitchFamily="2" charset="2"/>
              </a:rPr>
              <a:t></a:t>
            </a:r>
            <a:r>
              <a:rPr lang="en-US" altLang="en-US" sz="2800" b="0">
                <a:cs typeface="Arial" panose="020B0604020202020204" pitchFamily="34" charset="0"/>
                <a:sym typeface="Symbol" pitchFamily="2" charset="2"/>
              </a:rPr>
              <a:t>(</a:t>
            </a:r>
            <a:r>
              <a:rPr lang="en-US" altLang="en-US" sz="2800" b="0" i="1">
                <a:cs typeface="Arial" panose="020B0604020202020204" pitchFamily="34" charset="0"/>
                <a:sym typeface="Symbol" pitchFamily="2" charset="2"/>
              </a:rPr>
              <a:t>x, y, z</a:t>
            </a:r>
            <a:r>
              <a:rPr lang="en-US" altLang="en-US" sz="2800" b="0">
                <a:cs typeface="Arial" panose="020B0604020202020204" pitchFamily="34" charset="0"/>
                <a:sym typeface="Symbol" pitchFamily="2" charset="2"/>
              </a:rPr>
              <a:t>) is an entry in the 3D scoring matrix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C6EC6738-53B6-4C49-89ED-78A12019521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525589"/>
            <a:ext cx="3962400" cy="3270249"/>
            <a:chOff x="1872" y="1920"/>
            <a:chExt cx="2496" cy="2060"/>
          </a:xfrm>
        </p:grpSpPr>
        <p:sp>
          <p:nvSpPr>
            <p:cNvPr id="23563" name="Text Box 5">
              <a:extLst>
                <a:ext uri="{FF2B5EF4-FFF2-40B4-BE49-F238E27FC236}">
                  <a16:creationId xmlns:a16="http://schemas.microsoft.com/office/drawing/2014/main" id="{FAC1BC05-DF51-7340-9852-AE652CBFB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68"/>
              <a:ext cx="2208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s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i-1,j-1,k-1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 +  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  <a:sym typeface="Symbol" pitchFamily="2" charset="2"/>
                </a:rPr>
                <a:t>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(v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, w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j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, u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k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s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i-1,j-1,k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 	  + </a:t>
              </a:r>
              <a:r>
                <a:rPr lang="en-US" altLang="en-US" b="0" i="1">
                  <a:cs typeface="Arial" panose="020B0604020202020204" pitchFamily="34" charset="0"/>
                  <a:sym typeface="Symbol" pitchFamily="2" charset="2"/>
                </a:rPr>
                <a:t></a:t>
              </a:r>
              <a:r>
                <a:rPr lang="en-US" altLang="en-US">
                  <a:cs typeface="Arial" panose="020B0604020202020204" pitchFamily="34" charset="0"/>
                </a:rPr>
                <a:t> 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(v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, w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j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, _ 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s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i-1,j,k-1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	  + </a:t>
              </a:r>
              <a:r>
                <a:rPr lang="en-US" altLang="en-US" b="0" i="1">
                  <a:cs typeface="Arial" panose="020B0604020202020204" pitchFamily="34" charset="0"/>
                  <a:sym typeface="Symbol" pitchFamily="2" charset="2"/>
                </a:rPr>
                <a:t></a:t>
              </a:r>
              <a:r>
                <a:rPr lang="en-US" altLang="en-US" sz="1800">
                  <a:cs typeface="Arial" panose="020B0604020202020204" pitchFamily="34" charset="0"/>
                </a:rPr>
                <a:t> 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(v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, _,  u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k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s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i,j-1,k-1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	  + </a:t>
              </a:r>
              <a:r>
                <a:rPr lang="en-US" altLang="en-US" b="0" i="1">
                  <a:cs typeface="Arial" panose="020B0604020202020204" pitchFamily="34" charset="0"/>
                  <a:sym typeface="Symbol" pitchFamily="2" charset="2"/>
                </a:rPr>
                <a:t></a:t>
              </a:r>
              <a:r>
                <a:rPr lang="en-US" altLang="en-US" sz="1800">
                  <a:cs typeface="Arial" panose="020B0604020202020204" pitchFamily="34" charset="0"/>
                </a:rPr>
                <a:t> 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(_, w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j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, u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k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s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i-1,j,k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	  + </a:t>
              </a:r>
              <a:r>
                <a:rPr lang="en-US" altLang="en-US" b="0" i="1">
                  <a:cs typeface="Arial" panose="020B0604020202020204" pitchFamily="34" charset="0"/>
                  <a:sym typeface="Symbol" pitchFamily="2" charset="2"/>
                </a:rPr>
                <a:t></a:t>
              </a:r>
              <a:r>
                <a:rPr lang="en-US" altLang="en-US" sz="1800">
                  <a:cs typeface="Arial" panose="020B0604020202020204" pitchFamily="34" charset="0"/>
                </a:rPr>
                <a:t> 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(v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, _ , _)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s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i,j-1,k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	  + </a:t>
              </a:r>
              <a:r>
                <a:rPr lang="en-US" altLang="en-US" b="0" i="1">
                  <a:cs typeface="Arial" panose="020B0604020202020204" pitchFamily="34" charset="0"/>
                  <a:sym typeface="Symbol" pitchFamily="2" charset="2"/>
                </a:rPr>
                <a:t></a:t>
              </a:r>
              <a:r>
                <a:rPr lang="en-US" altLang="en-US" sz="1800">
                  <a:cs typeface="Arial" panose="020B0604020202020204" pitchFamily="34" charset="0"/>
                </a:rPr>
                <a:t> 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(_, w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j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, _)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s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i,j,k-1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	  + </a:t>
              </a:r>
              <a:r>
                <a:rPr lang="en-US" altLang="en-US" b="0" i="1">
                  <a:cs typeface="Arial" panose="020B0604020202020204" pitchFamily="34" charset="0"/>
                  <a:sym typeface="Symbol" pitchFamily="2" charset="2"/>
                </a:rPr>
                <a:t></a:t>
              </a:r>
              <a:r>
                <a:rPr lang="en-US" altLang="en-US" sz="1800">
                  <a:cs typeface="Arial" panose="020B0604020202020204" pitchFamily="34" charset="0"/>
                </a:rPr>
                <a:t> 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(_, _, u</a:t>
              </a:r>
              <a:r>
                <a:rPr lang="en-US" altLang="en-US" b="0" i="1" baseline="-25000">
                  <a:latin typeface="Times" pitchFamily="2" charset="0"/>
                  <a:cs typeface="Arial" panose="020B0604020202020204" pitchFamily="34" charset="0"/>
                </a:rPr>
                <a:t>k</a:t>
              </a:r>
              <a:r>
                <a:rPr lang="en-US" altLang="en-US" b="0" i="1">
                  <a:latin typeface="Times" pitchFamily="2" charset="0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en-US" b="0" i="1">
                <a:latin typeface="Time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564" name="AutoShape 6">
              <a:extLst>
                <a:ext uri="{FF2B5EF4-FFF2-40B4-BE49-F238E27FC236}">
                  <a16:creationId xmlns:a16="http://schemas.microsoft.com/office/drawing/2014/main" id="{474C3E06-E881-994D-BCB2-ED0015D8E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0"/>
              <a:ext cx="192" cy="1776"/>
            </a:xfrm>
            <a:prstGeom prst="leftBrace">
              <a:avLst>
                <a:gd name="adj1" fmla="val 77083"/>
                <a:gd name="adj2" fmla="val 27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23557" name="AutoShape 7">
            <a:extLst>
              <a:ext uri="{FF2B5EF4-FFF2-40B4-BE49-F238E27FC236}">
                <a16:creationId xmlns:a16="http://schemas.microsoft.com/office/drawing/2014/main" id="{0C674F05-65D5-5948-8AD6-3724A20EC469}"/>
              </a:ext>
            </a:extLst>
          </p:cNvPr>
          <p:cNvSpPr>
            <a:spLocks/>
          </p:cNvSpPr>
          <p:nvPr/>
        </p:nvSpPr>
        <p:spPr bwMode="auto">
          <a:xfrm>
            <a:off x="7467600" y="1676400"/>
            <a:ext cx="76200" cy="304800"/>
          </a:xfrm>
          <a:prstGeom prst="rightBracket">
            <a:avLst>
              <a:gd name="adj" fmla="val 1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8" name="AutoShape 8">
            <a:extLst>
              <a:ext uri="{FF2B5EF4-FFF2-40B4-BE49-F238E27FC236}">
                <a16:creationId xmlns:a16="http://schemas.microsoft.com/office/drawing/2014/main" id="{DD745087-1DC8-E645-BD83-0A1DA484585E}"/>
              </a:ext>
            </a:extLst>
          </p:cNvPr>
          <p:cNvSpPr>
            <a:spLocks/>
          </p:cNvSpPr>
          <p:nvPr/>
        </p:nvSpPr>
        <p:spPr bwMode="auto">
          <a:xfrm>
            <a:off x="7467600" y="2133600"/>
            <a:ext cx="76200" cy="990600"/>
          </a:xfrm>
          <a:prstGeom prst="rightBracket">
            <a:avLst>
              <a:gd name="adj" fmla="val 1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9" name="AutoShape 9">
            <a:extLst>
              <a:ext uri="{FF2B5EF4-FFF2-40B4-BE49-F238E27FC236}">
                <a16:creationId xmlns:a16="http://schemas.microsoft.com/office/drawing/2014/main" id="{CFAECB37-597E-A441-B8D3-3E7D20781E40}"/>
              </a:ext>
            </a:extLst>
          </p:cNvPr>
          <p:cNvSpPr>
            <a:spLocks/>
          </p:cNvSpPr>
          <p:nvPr/>
        </p:nvSpPr>
        <p:spPr bwMode="auto">
          <a:xfrm>
            <a:off x="7467600" y="3276600"/>
            <a:ext cx="76200" cy="990600"/>
          </a:xfrm>
          <a:prstGeom prst="rightBracket">
            <a:avLst>
              <a:gd name="adj" fmla="val 1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0" name="Text Box 10">
            <a:extLst>
              <a:ext uri="{FF2B5EF4-FFF2-40B4-BE49-F238E27FC236}">
                <a16:creationId xmlns:a16="http://schemas.microsoft.com/office/drawing/2014/main" id="{AD1A98DD-1B12-E745-A89E-C5CAA0025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37160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0">
                <a:cs typeface="Arial" panose="020B0604020202020204" pitchFamily="34" charset="0"/>
              </a:rPr>
              <a:t>cube diagonal: no indels</a:t>
            </a:r>
          </a:p>
        </p:txBody>
      </p:sp>
      <p:sp>
        <p:nvSpPr>
          <p:cNvPr id="23561" name="Text Box 11">
            <a:extLst>
              <a:ext uri="{FF2B5EF4-FFF2-40B4-BE49-F238E27FC236}">
                <a16:creationId xmlns:a16="http://schemas.microsoft.com/office/drawing/2014/main" id="{A820DE75-46B7-A14B-ACC7-1531A323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454275"/>
            <a:ext cx="213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0">
                <a:cs typeface="Arial" panose="020B0604020202020204" pitchFamily="34" charset="0"/>
              </a:rPr>
              <a:t>face diagonal: one indel</a:t>
            </a:r>
          </a:p>
        </p:txBody>
      </p:sp>
      <p:sp>
        <p:nvSpPr>
          <p:cNvPr id="23562" name="Text Box 12">
            <a:extLst>
              <a:ext uri="{FF2B5EF4-FFF2-40B4-BE49-F238E27FC236}">
                <a16:creationId xmlns:a16="http://schemas.microsoft.com/office/drawing/2014/main" id="{F528AC95-CF1A-274A-9FC4-4A684A64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21075"/>
            <a:ext cx="213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0">
                <a:cs typeface="Arial" panose="020B0604020202020204" pitchFamily="34" charset="0"/>
              </a:rPr>
              <a:t>edge diagonal: two indels</a:t>
            </a:r>
          </a:p>
        </p:txBody>
      </p:sp>
    </p:spTree>
    <p:extLst>
      <p:ext uri="{BB962C8B-B14F-4D97-AF65-F5344CB8AC3E}">
        <p14:creationId xmlns:p14="http://schemas.microsoft.com/office/powerpoint/2010/main" val="243902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6B8306A-2D54-8B4A-979B-7A78C7891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51013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MSA: running time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D56C49E-0062-FB4E-99CD-DBA20539B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For 3 sequences of length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n</a:t>
            </a:r>
            <a:r>
              <a:rPr lang="en-US" altLang="en-US" sz="2200">
                <a:ea typeface="ＭＳ Ｐゴシック" panose="020B0600070205080204" pitchFamily="34" charset="-128"/>
              </a:rPr>
              <a:t>, the run time is </a:t>
            </a:r>
            <a:r>
              <a:rPr lang="en-US" altLang="en-US" sz="2200" i="1">
                <a:ea typeface="ＭＳ Ｐゴシック" panose="020B0600070205080204" pitchFamily="34" charset="-128"/>
              </a:rPr>
              <a:t>7</a:t>
            </a:r>
            <a:r>
              <a:rPr lang="en-US" altLang="en-US" sz="2200" b="1" i="1">
                <a:ea typeface="ＭＳ Ｐゴシック" panose="020B0600070205080204" pitchFamily="34" charset="-128"/>
              </a:rPr>
              <a:t>n</a:t>
            </a:r>
            <a:r>
              <a:rPr lang="en-US" altLang="en-US" sz="2200" i="1" baseline="30000">
                <a:ea typeface="ＭＳ Ｐゴシック" panose="020B0600070205080204" pitchFamily="34" charset="-128"/>
              </a:rPr>
              <a:t>3</a:t>
            </a:r>
            <a:r>
              <a:rPr lang="en-US" altLang="en-US" sz="2200">
                <a:ea typeface="ＭＳ Ｐゴシック" panose="020B0600070205080204" pitchFamily="34" charset="-128"/>
              </a:rPr>
              <a:t>; O(</a:t>
            </a:r>
            <a:r>
              <a:rPr lang="en-US" altLang="en-US" sz="2200" b="1" i="1">
                <a:ea typeface="ＭＳ Ｐゴシック" panose="020B0600070205080204" pitchFamily="34" charset="-128"/>
              </a:rPr>
              <a:t>n</a:t>
            </a:r>
            <a:r>
              <a:rPr lang="en-US" altLang="en-US" sz="2200" i="1" baseline="30000">
                <a:ea typeface="ＭＳ Ｐゴシック" panose="020B0600070205080204" pitchFamily="34" charset="-128"/>
              </a:rPr>
              <a:t>3</a:t>
            </a:r>
            <a:r>
              <a:rPr lang="en-US" altLang="en-US" sz="2200" i="1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Tx/>
              <a:buChar char="•"/>
            </a:pPr>
            <a:endParaRPr lang="en-US" altLang="en-US" sz="17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For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k</a:t>
            </a:r>
            <a:r>
              <a:rPr lang="en-US" altLang="en-US" sz="2200" i="1">
                <a:ea typeface="ＭＳ Ｐゴシック" panose="020B0600070205080204" pitchFamily="34" charset="-128"/>
              </a:rPr>
              <a:t> </a:t>
            </a:r>
            <a:r>
              <a:rPr lang="en-US" altLang="en-US" sz="2200">
                <a:ea typeface="ＭＳ Ｐゴシック" panose="020B0600070205080204" pitchFamily="34" charset="-128"/>
              </a:rPr>
              <a:t>sequences, build a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k</a:t>
            </a:r>
            <a:r>
              <a:rPr lang="en-US" altLang="en-US" sz="2200">
                <a:ea typeface="ＭＳ Ｐゴシック" panose="020B0600070205080204" pitchFamily="34" charset="-128"/>
              </a:rPr>
              <a:t>-dimensional Manhattan, with run time (</a:t>
            </a:r>
            <a:r>
              <a:rPr lang="en-US" altLang="en-US" sz="2200" i="1">
                <a:ea typeface="ＭＳ Ｐゴシック" panose="020B0600070205080204" pitchFamily="34" charset="-128"/>
              </a:rPr>
              <a:t>2</a:t>
            </a:r>
            <a:r>
              <a:rPr lang="en-US" altLang="en-US" sz="2200" b="1" i="1" baseline="30000">
                <a:ea typeface="ＭＳ Ｐゴシック" panose="020B0600070205080204" pitchFamily="34" charset="-128"/>
              </a:rPr>
              <a:t>k</a:t>
            </a:r>
            <a:r>
              <a:rPr lang="en-US" altLang="en-US" sz="2200">
                <a:ea typeface="ＭＳ Ｐゴシック" panose="020B0600070205080204" pitchFamily="34" charset="-128"/>
              </a:rPr>
              <a:t>-1)(</a:t>
            </a:r>
            <a:r>
              <a:rPr lang="en-US" altLang="en-US" sz="2200" b="1" i="1">
                <a:ea typeface="ＭＳ Ｐゴシック" panose="020B0600070205080204" pitchFamily="34" charset="-128"/>
              </a:rPr>
              <a:t>n</a:t>
            </a:r>
            <a:r>
              <a:rPr lang="en-US" altLang="en-US" sz="2200" b="1" i="1" baseline="30000">
                <a:ea typeface="ＭＳ Ｐゴシック" panose="020B0600070205080204" pitchFamily="34" charset="-128"/>
              </a:rPr>
              <a:t>k</a:t>
            </a:r>
            <a:r>
              <a:rPr lang="en-US" altLang="en-US" sz="2200">
                <a:ea typeface="ＭＳ Ｐゴシック" panose="020B0600070205080204" pitchFamily="34" charset="-128"/>
              </a:rPr>
              <a:t>); O(</a:t>
            </a:r>
            <a:r>
              <a:rPr lang="en-US" altLang="en-US" sz="2200" i="1">
                <a:ea typeface="ＭＳ Ｐゴシック" panose="020B0600070205080204" pitchFamily="34" charset="-128"/>
              </a:rPr>
              <a:t>2</a:t>
            </a:r>
            <a:r>
              <a:rPr lang="en-US" altLang="en-US" sz="2200" b="1" i="1" baseline="30000">
                <a:ea typeface="ＭＳ Ｐゴシック" panose="020B0600070205080204" pitchFamily="34" charset="-128"/>
              </a:rPr>
              <a:t>k</a:t>
            </a:r>
            <a:r>
              <a:rPr lang="en-US" altLang="en-US" sz="2200" b="1" i="1">
                <a:ea typeface="ＭＳ Ｐゴシック" panose="020B0600070205080204" pitchFamily="34" charset="-128"/>
              </a:rPr>
              <a:t>n</a:t>
            </a:r>
            <a:r>
              <a:rPr lang="en-US" altLang="en-US" sz="2200" b="1" i="1" baseline="30000">
                <a:ea typeface="ＭＳ Ｐゴシック" panose="020B0600070205080204" pitchFamily="34" charset="-128"/>
              </a:rPr>
              <a:t>k</a:t>
            </a:r>
            <a:r>
              <a:rPr lang="en-US" altLang="en-US" sz="220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Tx/>
              <a:buChar char="•"/>
            </a:pPr>
            <a:endParaRPr lang="en-US" altLang="en-US" sz="19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Conclusion: dynamic programming approach for alignment between two sequences is easily extended to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k</a:t>
            </a:r>
            <a:r>
              <a:rPr lang="en-US" altLang="en-US" sz="2200">
                <a:ea typeface="ＭＳ Ｐゴシック" panose="020B0600070205080204" pitchFamily="34" charset="-128"/>
              </a:rPr>
              <a:t> sequences (</a:t>
            </a:r>
            <a:r>
              <a:rPr lang="en-US" altLang="en-US" sz="2200">
                <a:solidFill>
                  <a:schemeClr val="hlink"/>
                </a:solidFill>
                <a:ea typeface="ＭＳ Ｐゴシック" panose="020B0600070205080204" pitchFamily="34" charset="-128"/>
              </a:rPr>
              <a:t>simultaneous approach</a:t>
            </a:r>
            <a:r>
              <a:rPr lang="en-US" altLang="en-US" sz="2200">
                <a:ea typeface="ＭＳ Ｐゴシック" panose="020B0600070205080204" pitchFamily="34" charset="-128"/>
              </a:rPr>
              <a:t>) but it is </a:t>
            </a:r>
            <a:r>
              <a:rPr lang="en-US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impractical due to exponential running time.</a:t>
            </a:r>
          </a:p>
          <a:p>
            <a:pPr eaLnBrk="1" hangingPunct="1">
              <a:buFontTx/>
              <a:buChar char="•"/>
            </a:pPr>
            <a:r>
              <a:rPr lang="en-US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Computing exact MSA is computationally almost impossible, and in practice heuristics are used (progressive alignment)</a:t>
            </a:r>
          </a:p>
        </p:txBody>
      </p:sp>
    </p:spTree>
    <p:extLst>
      <p:ext uri="{BB962C8B-B14F-4D97-AF65-F5344CB8AC3E}">
        <p14:creationId xmlns:p14="http://schemas.microsoft.com/office/powerpoint/2010/main" val="122950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D762C28-4254-E149-9DC0-4E8B2E787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Aligning alignments/profiles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DAB9D5-7289-DE42-9547-DC96F801E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33576"/>
            <a:ext cx="7696200" cy="1281113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Given two alignments, can we align them?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					</a:t>
            </a:r>
            <a:endParaRPr lang="en-US" altLang="en-US" sz="20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81FD182C-7825-BC41-ADAE-7C9B64AF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6" y="3306764"/>
            <a:ext cx="55213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x GGGCACTGCAT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y GGTTACGTC--    Alignment 1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z GGGAACTGCAG</a:t>
            </a:r>
          </a:p>
          <a:p>
            <a:pPr eaLnBrk="1" hangingPunct="1"/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	w GGACGTACC--    Alignment 2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v GGACCT-----</a:t>
            </a:r>
          </a:p>
        </p:txBody>
      </p:sp>
    </p:spTree>
    <p:extLst>
      <p:ext uri="{BB962C8B-B14F-4D97-AF65-F5344CB8AC3E}">
        <p14:creationId xmlns:p14="http://schemas.microsoft.com/office/powerpoint/2010/main" val="185564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5A592F6-5894-3B4E-B224-8F58081C1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Aligning alignments/profiles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B691F53-8FB2-5941-B28D-D10662546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33576"/>
            <a:ext cx="7696200" cy="12811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Given two alignments, can we align them?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Hint: use alignment of corresponding profiles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					</a:t>
            </a:r>
            <a:endParaRPr lang="en-US" altLang="en-US" sz="20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7246793A-3463-744B-973A-02EE2643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6" y="3200401"/>
            <a:ext cx="68167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x GGGCACTGCAT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y GGTTACGTC--    Combined Alignment 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z GGGAACTGCAG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	w GGACGTACC--   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v GGACCT-----</a:t>
            </a:r>
          </a:p>
        </p:txBody>
      </p:sp>
    </p:spTree>
    <p:extLst>
      <p:ext uri="{BB962C8B-B14F-4D97-AF65-F5344CB8AC3E}">
        <p14:creationId xmlns:p14="http://schemas.microsoft.com/office/powerpoint/2010/main" val="8939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540EB14-A957-1E44-9709-0A69123C4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7341" y="219636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Progressive alignment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B2F6000-CF97-2341-87F4-0084BEB94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i="1">
                <a:ea typeface="ＭＳ Ｐゴシック" panose="020B0600070205080204" pitchFamily="34" charset="-128"/>
              </a:rPr>
              <a:t>Progressive alignment</a:t>
            </a:r>
            <a:r>
              <a:rPr lang="en-US" altLang="en-US">
                <a:ea typeface="ＭＳ Ｐゴシック" panose="020B0600070205080204" pitchFamily="34" charset="-128"/>
              </a:rPr>
              <a:t> uses guide tree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Sequence weighting &amp; scoring scheme and gap penalties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Progressive alignment works well for close sequences, but deteriorates for distant sequences</a:t>
            </a:r>
          </a:p>
          <a:p>
            <a:pPr lvl="1" eaLnBrk="1" hangingPunct="1">
              <a:buClr>
                <a:schemeClr val="accent1"/>
              </a:buClr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Gaps in consensus string are permanent</a:t>
            </a:r>
          </a:p>
          <a:p>
            <a:pPr lvl="1" eaLnBrk="1" hangingPunct="1">
              <a:buClr>
                <a:schemeClr val="accent1"/>
              </a:buClr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Use profiles to compare sequences</a:t>
            </a:r>
          </a:p>
        </p:txBody>
      </p:sp>
    </p:spTree>
    <p:extLst>
      <p:ext uri="{BB962C8B-B14F-4D97-AF65-F5344CB8AC3E}">
        <p14:creationId xmlns:p14="http://schemas.microsoft.com/office/powerpoint/2010/main" val="282279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B60ECDA-A583-FB49-8621-965680CBF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358588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ClustalW</a:t>
            </a:r>
            <a:endParaRPr lang="en-US" altLang="en-US" sz="2100" dirty="0">
              <a:ea typeface="ＭＳ Ｐゴシック" panose="020B0600070205080204" pitchFamily="34" charset="-128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1335718-D638-124B-8B5B-84676F59F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1"/>
            <a:ext cx="7848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Popular multiple alignment tool today</a:t>
            </a:r>
          </a:p>
          <a:p>
            <a:pPr eaLnBrk="1" hangingPunct="1">
              <a:buFontTx/>
              <a:buChar char="•"/>
            </a:pP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W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stands for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weighted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(sequences are weighted differently).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Three-step process</a:t>
            </a:r>
          </a:p>
          <a:p>
            <a:pPr lvl="1" eaLnBrk="1" hangingPunct="1">
              <a:buClr>
                <a:schemeClr val="accent1"/>
              </a:buCl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1.) Construct pairwise alignments</a:t>
            </a:r>
          </a:p>
          <a:p>
            <a:pPr lvl="1" eaLnBrk="1" hangingPunct="1">
              <a:buClr>
                <a:schemeClr val="accent1"/>
              </a:buCl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2.) Build guide tree</a:t>
            </a:r>
          </a:p>
          <a:p>
            <a:pPr lvl="1" eaLnBrk="1" hangingPunct="1">
              <a:buClr>
                <a:schemeClr val="accent1"/>
              </a:buCl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3.) Progressive alignment guided by the tree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5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84600"/>
            <a:ext cx="1158156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Instructor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3915720" y="1600200"/>
            <a:ext cx="792792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Bioinformatics and Computational Biosciences Branch (BCBB), Rocky Mountain Laboratories (RML), NIAID,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NIH, Hamilton, MT USA.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 our team via email: </a:t>
            </a: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ace@icermali.org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Listserv: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ACE-MALI-L@LIST.NIH.GOV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amitava.roy@nih.gov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866880" y="4039560"/>
            <a:ext cx="3179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Dr. Amitava Roy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Ph.D. in Physics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Ongoing Computational Biology projects: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Vaccine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 determination of prion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EA7408-7745-4C49-830F-40269CFE00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BD0B-6E67-5843-BD73-1DA0216E3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1317215"/>
            <a:ext cx="3048840" cy="2778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5" descr="progressivealn.jpg">
            <a:extLst>
              <a:ext uri="{FF2B5EF4-FFF2-40B4-BE49-F238E27FC236}">
                <a16:creationId xmlns:a16="http://schemas.microsoft.com/office/drawing/2014/main" id="{57FB0B2F-E3A0-7747-841B-520EFA5D5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4" y="3124199"/>
            <a:ext cx="4395787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EC2EF287-F07C-B44A-A845-028FC1C00400}"/>
              </a:ext>
            </a:extLst>
          </p:cNvPr>
          <p:cNvGrpSpPr>
            <a:grpSpLocks/>
          </p:cNvGrpSpPr>
          <p:nvPr/>
        </p:nvGrpSpPr>
        <p:grpSpPr bwMode="auto">
          <a:xfrm>
            <a:off x="3103564" y="1635126"/>
            <a:ext cx="4930775" cy="5070475"/>
            <a:chOff x="995" y="1030"/>
            <a:chExt cx="3106" cy="3194"/>
          </a:xfrm>
        </p:grpSpPr>
        <p:grpSp>
          <p:nvGrpSpPr>
            <p:cNvPr id="30770" name="Group 4">
              <a:extLst>
                <a:ext uri="{FF2B5EF4-FFF2-40B4-BE49-F238E27FC236}">
                  <a16:creationId xmlns:a16="http://schemas.microsoft.com/office/drawing/2014/main" id="{47AC96F9-F055-0E48-BC4D-3F04B500D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1030"/>
              <a:ext cx="1796" cy="3194"/>
              <a:chOff x="1420" y="1030"/>
              <a:chExt cx="1796" cy="3194"/>
            </a:xfrm>
          </p:grpSpPr>
          <p:sp>
            <p:nvSpPr>
              <p:cNvPr id="30772" name="Line 5">
                <a:extLst>
                  <a:ext uri="{FF2B5EF4-FFF2-40B4-BE49-F238E27FC236}">
                    <a16:creationId xmlns:a16="http://schemas.microsoft.com/office/drawing/2014/main" id="{18CC79DC-ED62-6749-B7C0-0C3ED23AD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20" y="1030"/>
                <a:ext cx="1061" cy="1706"/>
              </a:xfrm>
              <a:prstGeom prst="line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0773" name="Group 6">
                <a:extLst>
                  <a:ext uri="{FF2B5EF4-FFF2-40B4-BE49-F238E27FC236}">
                    <a16:creationId xmlns:a16="http://schemas.microsoft.com/office/drawing/2014/main" id="{C44001BA-CAD9-BB4F-8A09-5566141A81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0" y="3250"/>
                <a:ext cx="1156" cy="974"/>
                <a:chOff x="2060" y="3250"/>
                <a:chExt cx="1156" cy="974"/>
              </a:xfrm>
            </p:grpSpPr>
            <p:sp>
              <p:nvSpPr>
                <p:cNvPr id="30774" name="Rectangle 7">
                  <a:extLst>
                    <a:ext uri="{FF2B5EF4-FFF2-40B4-BE49-F238E27FC236}">
                      <a16:creationId xmlns:a16="http://schemas.microsoft.com/office/drawing/2014/main" id="{703EDA1A-8190-0B45-8FED-2834A1C96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3621"/>
                  <a:ext cx="116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30775" name="Line 8">
                  <a:extLst>
                    <a:ext uri="{FF2B5EF4-FFF2-40B4-BE49-F238E27FC236}">
                      <a16:creationId xmlns:a16="http://schemas.microsoft.com/office/drawing/2014/main" id="{B60FDA75-0AEE-7244-B144-319114BAA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25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76" name="Line 9">
                  <a:extLst>
                    <a:ext uri="{FF2B5EF4-FFF2-40B4-BE49-F238E27FC236}">
                      <a16:creationId xmlns:a16="http://schemas.microsoft.com/office/drawing/2014/main" id="{68C9299F-1181-5D4D-AD40-BE8ED5CDE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319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77" name="Line 10">
                  <a:extLst>
                    <a:ext uri="{FF2B5EF4-FFF2-40B4-BE49-F238E27FC236}">
                      <a16:creationId xmlns:a16="http://schemas.microsoft.com/office/drawing/2014/main" id="{057AB914-615D-B74D-A0F0-F52373204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457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78" name="Line 11">
                  <a:extLst>
                    <a:ext uri="{FF2B5EF4-FFF2-40B4-BE49-F238E27FC236}">
                      <a16:creationId xmlns:a16="http://schemas.microsoft.com/office/drawing/2014/main" id="{683D7543-0028-4D4D-9B5E-D5096CB03B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597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79" name="Line 12">
                  <a:extLst>
                    <a:ext uri="{FF2B5EF4-FFF2-40B4-BE49-F238E27FC236}">
                      <a16:creationId xmlns:a16="http://schemas.microsoft.com/office/drawing/2014/main" id="{578EF340-2B36-0F46-BAA6-BBB57A9C89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737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0" name="Line 13">
                  <a:extLst>
                    <a:ext uri="{FF2B5EF4-FFF2-40B4-BE49-F238E27FC236}">
                      <a16:creationId xmlns:a16="http://schemas.microsoft.com/office/drawing/2014/main" id="{52FCDA60-096C-234B-A9CF-CC170E64C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876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1" name="Line 14">
                  <a:extLst>
                    <a:ext uri="{FF2B5EF4-FFF2-40B4-BE49-F238E27FC236}">
                      <a16:creationId xmlns:a16="http://schemas.microsoft.com/office/drawing/2014/main" id="{4E60FE3F-2CE7-D147-8E5A-3E7B8D03E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4016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2" name="Line 15">
                  <a:extLst>
                    <a:ext uri="{FF2B5EF4-FFF2-40B4-BE49-F238E27FC236}">
                      <a16:creationId xmlns:a16="http://schemas.microsoft.com/office/drawing/2014/main" id="{2311789A-9C09-5A4B-B052-CFA094D21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4154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3" name="Line 16">
                  <a:extLst>
                    <a:ext uri="{FF2B5EF4-FFF2-40B4-BE49-F238E27FC236}">
                      <a16:creationId xmlns:a16="http://schemas.microsoft.com/office/drawing/2014/main" id="{B81D5770-B561-6B46-877E-CB1549B72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4224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4" name="Line 17">
                  <a:extLst>
                    <a:ext uri="{FF2B5EF4-FFF2-40B4-BE49-F238E27FC236}">
                      <a16:creationId xmlns:a16="http://schemas.microsoft.com/office/drawing/2014/main" id="{F4078C43-5651-BF4A-A6BE-BC999F1717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389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5" name="Line 18">
                  <a:extLst>
                    <a:ext uri="{FF2B5EF4-FFF2-40B4-BE49-F238E27FC236}">
                      <a16:creationId xmlns:a16="http://schemas.microsoft.com/office/drawing/2014/main" id="{F8F32DE5-B133-2F46-B918-DDE5B9BCB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529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6" name="Line 19">
                  <a:extLst>
                    <a:ext uri="{FF2B5EF4-FFF2-40B4-BE49-F238E27FC236}">
                      <a16:creationId xmlns:a16="http://schemas.microsoft.com/office/drawing/2014/main" id="{79EAF3E7-5740-8543-9C11-0F1C50582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667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7" name="Line 20">
                  <a:extLst>
                    <a:ext uri="{FF2B5EF4-FFF2-40B4-BE49-F238E27FC236}">
                      <a16:creationId xmlns:a16="http://schemas.microsoft.com/office/drawing/2014/main" id="{7D17B5DE-175F-044E-854D-6BA5EEE7A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806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8" name="Line 21">
                  <a:extLst>
                    <a:ext uri="{FF2B5EF4-FFF2-40B4-BE49-F238E27FC236}">
                      <a16:creationId xmlns:a16="http://schemas.microsoft.com/office/drawing/2014/main" id="{8E416D98-4C31-264B-95DB-445B867CB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3944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9" name="Line 22">
                  <a:extLst>
                    <a:ext uri="{FF2B5EF4-FFF2-40B4-BE49-F238E27FC236}">
                      <a16:creationId xmlns:a16="http://schemas.microsoft.com/office/drawing/2014/main" id="{6107237D-FD42-1347-8F7E-DBD5B85A6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4084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0" name="Line 23">
                  <a:extLst>
                    <a:ext uri="{FF2B5EF4-FFF2-40B4-BE49-F238E27FC236}">
                      <a16:creationId xmlns:a16="http://schemas.microsoft.com/office/drawing/2014/main" id="{6E4A0F97-A131-0C49-81CE-08E92A1C45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2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1" name="Line 24">
                  <a:extLst>
                    <a:ext uri="{FF2B5EF4-FFF2-40B4-BE49-F238E27FC236}">
                      <a16:creationId xmlns:a16="http://schemas.microsoft.com/office/drawing/2014/main" id="{1919F648-1C8D-A442-B5C1-516714A4F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59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2" name="Line 25">
                  <a:extLst>
                    <a:ext uri="{FF2B5EF4-FFF2-40B4-BE49-F238E27FC236}">
                      <a16:creationId xmlns:a16="http://schemas.microsoft.com/office/drawing/2014/main" id="{9ECAFDBC-011C-394D-9591-C15B55C55E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16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3" name="Line 26">
                  <a:extLst>
                    <a:ext uri="{FF2B5EF4-FFF2-40B4-BE49-F238E27FC236}">
                      <a16:creationId xmlns:a16="http://schemas.microsoft.com/office/drawing/2014/main" id="{8412421E-2B2F-FE4D-BD98-043E253E1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0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4" name="Line 27">
                  <a:extLst>
                    <a:ext uri="{FF2B5EF4-FFF2-40B4-BE49-F238E27FC236}">
                      <a16:creationId xmlns:a16="http://schemas.microsoft.com/office/drawing/2014/main" id="{E50718A5-7A98-0242-9A48-159646C46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28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5" name="Line 28">
                  <a:extLst>
                    <a:ext uri="{FF2B5EF4-FFF2-40B4-BE49-F238E27FC236}">
                      <a16:creationId xmlns:a16="http://schemas.microsoft.com/office/drawing/2014/main" id="{1CAAEC91-A3AF-E24A-81CD-A46D426FD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74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6" name="Line 29">
                  <a:extLst>
                    <a:ext uri="{FF2B5EF4-FFF2-40B4-BE49-F238E27FC236}">
                      <a16:creationId xmlns:a16="http://schemas.microsoft.com/office/drawing/2014/main" id="{D8266BCE-A87A-E545-8925-AFC187709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31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7" name="Line 30">
                  <a:extLst>
                    <a:ext uri="{FF2B5EF4-FFF2-40B4-BE49-F238E27FC236}">
                      <a16:creationId xmlns:a16="http://schemas.microsoft.com/office/drawing/2014/main" id="{095580CE-E974-DA42-BCC1-58C63ED45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87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8" name="Line 31">
                  <a:extLst>
                    <a:ext uri="{FF2B5EF4-FFF2-40B4-BE49-F238E27FC236}">
                      <a16:creationId xmlns:a16="http://schemas.microsoft.com/office/drawing/2014/main" id="{467DBBE2-6A9C-4B47-B733-BF3301E5A5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9" name="Line 32">
                  <a:extLst>
                    <a:ext uri="{FF2B5EF4-FFF2-40B4-BE49-F238E27FC236}">
                      <a16:creationId xmlns:a16="http://schemas.microsoft.com/office/drawing/2014/main" id="{04BCA494-4728-B943-B334-FF257DFE54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24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00" name="Line 33">
                  <a:extLst>
                    <a:ext uri="{FF2B5EF4-FFF2-40B4-BE49-F238E27FC236}">
                      <a16:creationId xmlns:a16="http://schemas.microsoft.com/office/drawing/2014/main" id="{D1BFAD18-6746-BC4E-89D3-7CBBA1735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9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01" name="Line 34">
                  <a:extLst>
                    <a:ext uri="{FF2B5EF4-FFF2-40B4-BE49-F238E27FC236}">
                      <a16:creationId xmlns:a16="http://schemas.microsoft.com/office/drawing/2014/main" id="{97450F1E-21B4-624D-8B48-D8403B889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6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02" name="Line 35">
                  <a:extLst>
                    <a:ext uri="{FF2B5EF4-FFF2-40B4-BE49-F238E27FC236}">
                      <a16:creationId xmlns:a16="http://schemas.microsoft.com/office/drawing/2014/main" id="{A07E73B1-8155-714C-AEED-1F726D483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96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03" name="Line 36">
                  <a:extLst>
                    <a:ext uri="{FF2B5EF4-FFF2-40B4-BE49-F238E27FC236}">
                      <a16:creationId xmlns:a16="http://schemas.microsoft.com/office/drawing/2014/main" id="{0C47C58C-A27C-3F41-87FA-80278231B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52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04" name="Line 37">
                  <a:extLst>
                    <a:ext uri="{FF2B5EF4-FFF2-40B4-BE49-F238E27FC236}">
                      <a16:creationId xmlns:a16="http://schemas.microsoft.com/office/drawing/2014/main" id="{2336ED44-63BE-AB40-951D-D65E71675D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09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05" name="Line 38">
                  <a:extLst>
                    <a:ext uri="{FF2B5EF4-FFF2-40B4-BE49-F238E27FC236}">
                      <a16:creationId xmlns:a16="http://schemas.microsoft.com/office/drawing/2014/main" id="{D5B7EF51-600A-304C-962D-F2750DF0A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67" y="3250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06" name="Freeform 39">
                  <a:extLst>
                    <a:ext uri="{FF2B5EF4-FFF2-40B4-BE49-F238E27FC236}">
                      <a16:creationId xmlns:a16="http://schemas.microsoft.com/office/drawing/2014/main" id="{48B99707-C038-1F4C-9CE3-4F9EE7D453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0" y="3621"/>
                  <a:ext cx="1156" cy="233"/>
                </a:xfrm>
                <a:custGeom>
                  <a:avLst/>
                  <a:gdLst>
                    <a:gd name="T0" fmla="*/ 0 w 768"/>
                    <a:gd name="T1" fmla="*/ 0 h 768"/>
                    <a:gd name="T2" fmla="*/ 4467 w 768"/>
                    <a:gd name="T3" fmla="*/ 1797 h 768"/>
                    <a:gd name="T4" fmla="*/ 6697 w 768"/>
                    <a:gd name="T5" fmla="*/ 1797 h 768"/>
                    <a:gd name="T6" fmla="*/ 8932 w 768"/>
                    <a:gd name="T7" fmla="*/ 3195 h 7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68"/>
                    <a:gd name="T13" fmla="*/ 0 h 768"/>
                    <a:gd name="T14" fmla="*/ 768 w 768"/>
                    <a:gd name="T15" fmla="*/ 768 h 7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68" h="768">
                      <a:moveTo>
                        <a:pt x="0" y="0"/>
                      </a:moveTo>
                      <a:lnTo>
                        <a:pt x="384" y="432"/>
                      </a:lnTo>
                      <a:lnTo>
                        <a:pt x="576" y="432"/>
                      </a:lnTo>
                      <a:lnTo>
                        <a:pt x="768" y="768"/>
                      </a:ln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</p:grpSp>
        <p:sp>
          <p:nvSpPr>
            <p:cNvPr id="30771" name="Text Box 3">
              <a:extLst>
                <a:ext uri="{FF2B5EF4-FFF2-40B4-BE49-F238E27FC236}">
                  <a16:creationId xmlns:a16="http://schemas.microsoft.com/office/drawing/2014/main" id="{2D6D52DF-96BF-6C46-8C7E-10278F2A9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2748"/>
              <a:ext cx="31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GB" altLang="en-US" sz="1600">
                  <a:latin typeface="Trebuchet MS" panose="020B0703020202090204" pitchFamily="34" charset="0"/>
                </a:rPr>
                <a:t>Dynamic Programming Using A Substitution Matrix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70B7DEF3-5DDD-5A4C-8F3C-686F33C9CD3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371598"/>
            <a:ext cx="2393950" cy="2647950"/>
            <a:chOff x="192" y="672"/>
            <a:chExt cx="1508" cy="1668"/>
          </a:xfrm>
        </p:grpSpPr>
        <p:sp>
          <p:nvSpPr>
            <p:cNvPr id="30762" name="Line 43">
              <a:extLst>
                <a:ext uri="{FF2B5EF4-FFF2-40B4-BE49-F238E27FC236}">
                  <a16:creationId xmlns:a16="http://schemas.microsoft.com/office/drawing/2014/main" id="{DB969F2B-7681-3741-9E70-888ED11B5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672"/>
              <a:ext cx="615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3" name="Line 44">
              <a:extLst>
                <a:ext uri="{FF2B5EF4-FFF2-40B4-BE49-F238E27FC236}">
                  <a16:creationId xmlns:a16="http://schemas.microsoft.com/office/drawing/2014/main" id="{87323A4D-A6B4-3D47-9BAD-B7F45D982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030"/>
              <a:ext cx="615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4" name="Line 45">
              <a:extLst>
                <a:ext uri="{FF2B5EF4-FFF2-40B4-BE49-F238E27FC236}">
                  <a16:creationId xmlns:a16="http://schemas.microsoft.com/office/drawing/2014/main" id="{EAD71D4D-CA35-9D48-85E2-F5FF96CA0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672"/>
              <a:ext cx="78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65" name="Line 46">
              <a:extLst>
                <a:ext uri="{FF2B5EF4-FFF2-40B4-BE49-F238E27FC236}">
                  <a16:creationId xmlns:a16="http://schemas.microsoft.com/office/drawing/2014/main" id="{FC3260D5-0E43-DF4C-B81C-3480B3C10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" y="870"/>
              <a:ext cx="78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66" name="Line 47">
              <a:extLst>
                <a:ext uri="{FF2B5EF4-FFF2-40B4-BE49-F238E27FC236}">
                  <a16:creationId xmlns:a16="http://schemas.microsoft.com/office/drawing/2014/main" id="{3637D4C8-276A-BD4C-91A4-BF7262EF7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2340"/>
              <a:ext cx="61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7" name="Line 48">
              <a:extLst>
                <a:ext uri="{FF2B5EF4-FFF2-40B4-BE49-F238E27FC236}">
                  <a16:creationId xmlns:a16="http://schemas.microsoft.com/office/drawing/2014/main" id="{CF128796-CDB3-284F-9AE7-E0E4E254E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982"/>
              <a:ext cx="615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8" name="Line 49">
              <a:extLst>
                <a:ext uri="{FF2B5EF4-FFF2-40B4-BE49-F238E27FC236}">
                  <a16:creationId xmlns:a16="http://schemas.microsoft.com/office/drawing/2014/main" id="{C60CACD4-6BCF-6F4D-9220-7EF7F692B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" y="2180"/>
              <a:ext cx="78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69" name="Line 50">
              <a:extLst>
                <a:ext uri="{FF2B5EF4-FFF2-40B4-BE49-F238E27FC236}">
                  <a16:creationId xmlns:a16="http://schemas.microsoft.com/office/drawing/2014/main" id="{EB2F9E7B-F288-804E-BCBB-DC1334B34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1982"/>
              <a:ext cx="78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2996A29A-4877-6E4E-96F6-43ED28347D9A}"/>
              </a:ext>
            </a:extLst>
          </p:cNvPr>
          <p:cNvGrpSpPr>
            <a:grpSpLocks/>
          </p:cNvGrpSpPr>
          <p:nvPr/>
        </p:nvGrpSpPr>
        <p:grpSpPr bwMode="auto">
          <a:xfrm>
            <a:off x="4222751" y="1454149"/>
            <a:ext cx="1173163" cy="387350"/>
            <a:chOff x="1700" y="724"/>
            <a:chExt cx="739" cy="244"/>
          </a:xfrm>
        </p:grpSpPr>
        <p:sp>
          <p:nvSpPr>
            <p:cNvPr id="30758" name="AutoShape 52">
              <a:extLst>
                <a:ext uri="{FF2B5EF4-FFF2-40B4-BE49-F238E27FC236}">
                  <a16:creationId xmlns:a16="http://schemas.microsoft.com/office/drawing/2014/main" id="{38ED6350-ACD5-054C-9DF2-4A580AAB47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00" y="724"/>
              <a:ext cx="129" cy="24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9" name="Line 53">
              <a:extLst>
                <a:ext uri="{FF2B5EF4-FFF2-40B4-BE49-F238E27FC236}">
                  <a16:creationId xmlns:a16="http://schemas.microsoft.com/office/drawing/2014/main" id="{43D3D5D3-5316-8B48-BF7F-31FF59536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5" y="890"/>
              <a:ext cx="614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0" name="Line 54">
              <a:extLst>
                <a:ext uri="{FF2B5EF4-FFF2-40B4-BE49-F238E27FC236}">
                  <a16:creationId xmlns:a16="http://schemas.microsoft.com/office/drawing/2014/main" id="{6E51B8C2-3307-2C49-B0C1-D43C447B0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5" y="811"/>
              <a:ext cx="432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1" name="Line 55">
              <a:extLst>
                <a:ext uri="{FF2B5EF4-FFF2-40B4-BE49-F238E27FC236}">
                  <a16:creationId xmlns:a16="http://schemas.microsoft.com/office/drawing/2014/main" id="{95A8F165-DA01-9D46-8FF3-EA9E675F2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8" y="811"/>
              <a:ext cx="77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56">
            <a:extLst>
              <a:ext uri="{FF2B5EF4-FFF2-40B4-BE49-F238E27FC236}">
                <a16:creationId xmlns:a16="http://schemas.microsoft.com/office/drawing/2014/main" id="{A025667D-A799-D249-878B-CAB955636619}"/>
              </a:ext>
            </a:extLst>
          </p:cNvPr>
          <p:cNvGrpSpPr>
            <a:grpSpLocks/>
          </p:cNvGrpSpPr>
          <p:nvPr/>
        </p:nvGrpSpPr>
        <p:grpSpPr bwMode="auto">
          <a:xfrm>
            <a:off x="3689350" y="3541712"/>
            <a:ext cx="1773238" cy="1106487"/>
            <a:chOff x="1364" y="2039"/>
            <a:chExt cx="1117" cy="697"/>
          </a:xfrm>
        </p:grpSpPr>
        <p:sp>
          <p:nvSpPr>
            <p:cNvPr id="30752" name="Line 57">
              <a:extLst>
                <a:ext uri="{FF2B5EF4-FFF2-40B4-BE49-F238E27FC236}">
                  <a16:creationId xmlns:a16="http://schemas.microsoft.com/office/drawing/2014/main" id="{2578EFFD-24B2-1F4B-A018-BE6506F5C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64" y="2299"/>
              <a:ext cx="1117" cy="437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0753" name="Group 58">
              <a:extLst>
                <a:ext uri="{FF2B5EF4-FFF2-40B4-BE49-F238E27FC236}">
                  <a16:creationId xmlns:a16="http://schemas.microsoft.com/office/drawing/2014/main" id="{9C86B61B-00C0-394A-AEB3-FD5C1B780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2039"/>
              <a:ext cx="739" cy="244"/>
              <a:chOff x="1700" y="2039"/>
              <a:chExt cx="739" cy="244"/>
            </a:xfrm>
          </p:grpSpPr>
          <p:sp>
            <p:nvSpPr>
              <p:cNvPr id="30754" name="AutoShape 59">
                <a:extLst>
                  <a:ext uri="{FF2B5EF4-FFF2-40B4-BE49-F238E27FC236}">
                    <a16:creationId xmlns:a16="http://schemas.microsoft.com/office/drawing/2014/main" id="{0FFD235F-595E-5845-A8F9-4873E4B9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9"/>
                <a:ext cx="129" cy="244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0755" name="Line 60">
                <a:extLst>
                  <a:ext uri="{FF2B5EF4-FFF2-40B4-BE49-F238E27FC236}">
                    <a16:creationId xmlns:a16="http://schemas.microsoft.com/office/drawing/2014/main" id="{977AA204-B711-C84B-991A-B9044FDDE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5" y="2200"/>
                <a:ext cx="614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56" name="Line 61">
                <a:extLst>
                  <a:ext uri="{FF2B5EF4-FFF2-40B4-BE49-F238E27FC236}">
                    <a16:creationId xmlns:a16="http://schemas.microsoft.com/office/drawing/2014/main" id="{1BCEDB59-2ADF-8E45-A032-75367C2B0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5" y="2121"/>
                <a:ext cx="126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57" name="Line 62">
                <a:extLst>
                  <a:ext uri="{FF2B5EF4-FFF2-40B4-BE49-F238E27FC236}">
                    <a16:creationId xmlns:a16="http://schemas.microsoft.com/office/drawing/2014/main" id="{84C1017C-A342-494B-B858-54786DC7E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1" y="2121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63">
            <a:extLst>
              <a:ext uri="{FF2B5EF4-FFF2-40B4-BE49-F238E27FC236}">
                <a16:creationId xmlns:a16="http://schemas.microsoft.com/office/drawing/2014/main" id="{9E3D22F0-B57F-214F-9F72-EEE46BA03000}"/>
              </a:ext>
            </a:extLst>
          </p:cNvPr>
          <p:cNvGrpSpPr>
            <a:grpSpLocks/>
          </p:cNvGrpSpPr>
          <p:nvPr/>
        </p:nvGrpSpPr>
        <p:grpSpPr bwMode="auto">
          <a:xfrm>
            <a:off x="7943850" y="2490788"/>
            <a:ext cx="2216150" cy="407988"/>
            <a:chOff x="4044" y="1377"/>
            <a:chExt cx="1396" cy="257"/>
          </a:xfrm>
        </p:grpSpPr>
        <p:sp>
          <p:nvSpPr>
            <p:cNvPr id="30743" name="AutoShape 64">
              <a:extLst>
                <a:ext uri="{FF2B5EF4-FFF2-40B4-BE49-F238E27FC236}">
                  <a16:creationId xmlns:a16="http://schemas.microsoft.com/office/drawing/2014/main" id="{79B48C0A-ACAD-2349-9852-025C8F0F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1377"/>
              <a:ext cx="1396" cy="25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4" name="Line 65">
              <a:extLst>
                <a:ext uri="{FF2B5EF4-FFF2-40B4-BE49-F238E27FC236}">
                  <a16:creationId xmlns:a16="http://schemas.microsoft.com/office/drawing/2014/main" id="{0F163B28-ECE4-FF45-BCCF-D8E04FB0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6" y="1466"/>
              <a:ext cx="1172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5" name="Line 66">
              <a:extLst>
                <a:ext uri="{FF2B5EF4-FFF2-40B4-BE49-F238E27FC236}">
                  <a16:creationId xmlns:a16="http://schemas.microsoft.com/office/drawing/2014/main" id="{6C85C45B-4255-B34C-85AC-3F21B2EB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386"/>
              <a:ext cx="153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6" name="Line 67">
              <a:extLst>
                <a:ext uri="{FF2B5EF4-FFF2-40B4-BE49-F238E27FC236}">
                  <a16:creationId xmlns:a16="http://schemas.microsoft.com/office/drawing/2014/main" id="{A00671BD-D095-7B43-B554-DD12FAB32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6" y="1386"/>
              <a:ext cx="893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7" name="Line 68">
              <a:extLst>
                <a:ext uri="{FF2B5EF4-FFF2-40B4-BE49-F238E27FC236}">
                  <a16:creationId xmlns:a16="http://schemas.microsoft.com/office/drawing/2014/main" id="{FF2CE447-7F76-8B47-8B8F-23AE848F2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6" y="1625"/>
              <a:ext cx="613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8" name="Line 69">
              <a:extLst>
                <a:ext uri="{FF2B5EF4-FFF2-40B4-BE49-F238E27FC236}">
                  <a16:creationId xmlns:a16="http://schemas.microsoft.com/office/drawing/2014/main" id="{B67DC127-497C-7347-84C4-68DCB871A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7" y="1625"/>
              <a:ext cx="41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9" name="Line 70">
              <a:extLst>
                <a:ext uri="{FF2B5EF4-FFF2-40B4-BE49-F238E27FC236}">
                  <a16:creationId xmlns:a16="http://schemas.microsoft.com/office/drawing/2014/main" id="{329A7245-047B-1844-A034-F333E4EEE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6" y="1546"/>
              <a:ext cx="175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50" name="Line 71">
              <a:extLst>
                <a:ext uri="{FF2B5EF4-FFF2-40B4-BE49-F238E27FC236}">
                  <a16:creationId xmlns:a16="http://schemas.microsoft.com/office/drawing/2014/main" id="{D506A51B-A715-4B46-9A4F-9CED7097E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7" y="1546"/>
              <a:ext cx="279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51" name="Line 72">
              <a:extLst>
                <a:ext uri="{FF2B5EF4-FFF2-40B4-BE49-F238E27FC236}">
                  <a16:creationId xmlns:a16="http://schemas.microsoft.com/office/drawing/2014/main" id="{9848667D-3C04-C94D-BF53-A16E1479D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7" y="1546"/>
              <a:ext cx="419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73">
            <a:extLst>
              <a:ext uri="{FF2B5EF4-FFF2-40B4-BE49-F238E27FC236}">
                <a16:creationId xmlns:a16="http://schemas.microsoft.com/office/drawing/2014/main" id="{4A7DE4EC-49B7-E648-A05A-CCE13979E3A1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624012"/>
            <a:ext cx="2481262" cy="3024187"/>
            <a:chOff x="2481" y="831"/>
            <a:chExt cx="1563" cy="1905"/>
          </a:xfrm>
        </p:grpSpPr>
        <p:sp>
          <p:nvSpPr>
            <p:cNvPr id="30739" name="Line 74">
              <a:extLst>
                <a:ext uri="{FF2B5EF4-FFF2-40B4-BE49-F238E27FC236}">
                  <a16:creationId xmlns:a16="http://schemas.microsoft.com/office/drawing/2014/main" id="{DE3DC221-248C-BA42-B918-1A112F918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831"/>
              <a:ext cx="782" cy="6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40" name="Line 75">
              <a:extLst>
                <a:ext uri="{FF2B5EF4-FFF2-40B4-BE49-F238E27FC236}">
                  <a16:creationId xmlns:a16="http://schemas.microsoft.com/office/drawing/2014/main" id="{905AAFA4-7D54-B840-8ED6-B6E800365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3" y="1506"/>
              <a:ext cx="782" cy="6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41" name="Line 76">
              <a:extLst>
                <a:ext uri="{FF2B5EF4-FFF2-40B4-BE49-F238E27FC236}">
                  <a16:creationId xmlns:a16="http://schemas.microsoft.com/office/drawing/2014/main" id="{C7D5A11F-8861-6049-90D0-40ECC769E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1506"/>
              <a:ext cx="66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42" name="Line 77">
              <a:extLst>
                <a:ext uri="{FF2B5EF4-FFF2-40B4-BE49-F238E27FC236}">
                  <a16:creationId xmlns:a16="http://schemas.microsoft.com/office/drawing/2014/main" id="{E8ED0817-2A01-EF4F-B4B8-37920D998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1" y="1546"/>
              <a:ext cx="1060" cy="1190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78">
            <a:extLst>
              <a:ext uri="{FF2B5EF4-FFF2-40B4-BE49-F238E27FC236}">
                <a16:creationId xmlns:a16="http://schemas.microsoft.com/office/drawing/2014/main" id="{EAFD2A92-FC6D-EF4B-9847-BF42B95D5B09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4914900"/>
            <a:ext cx="2159000" cy="1790700"/>
            <a:chOff x="1856" y="3096"/>
            <a:chExt cx="1360" cy="1128"/>
          </a:xfrm>
        </p:grpSpPr>
        <p:grpSp>
          <p:nvGrpSpPr>
            <p:cNvPr id="30731" name="Group 79">
              <a:extLst>
                <a:ext uri="{FF2B5EF4-FFF2-40B4-BE49-F238E27FC236}">
                  <a16:creationId xmlns:a16="http://schemas.microsoft.com/office/drawing/2014/main" id="{25314507-00E3-2A47-91C8-C8AC00496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096"/>
              <a:ext cx="1156" cy="97"/>
              <a:chOff x="960" y="4143"/>
              <a:chExt cx="460" cy="81"/>
            </a:xfrm>
          </p:grpSpPr>
          <p:sp>
            <p:nvSpPr>
              <p:cNvPr id="30736" name="Line 80">
                <a:extLst>
                  <a:ext uri="{FF2B5EF4-FFF2-40B4-BE49-F238E27FC236}">
                    <a16:creationId xmlns:a16="http://schemas.microsoft.com/office/drawing/2014/main" id="{F5A6ADC5-1F79-D14E-A3DD-24BE1DD47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4224"/>
                <a:ext cx="460" cy="0"/>
              </a:xfrm>
              <a:prstGeom prst="line">
                <a:avLst/>
              </a:prstGeom>
              <a:noFill/>
              <a:ln w="5715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37" name="Line 81">
                <a:extLst>
                  <a:ext uri="{FF2B5EF4-FFF2-40B4-BE49-F238E27FC236}">
                    <a16:creationId xmlns:a16="http://schemas.microsoft.com/office/drawing/2014/main" id="{6E02186F-DF00-3247-BE85-105FAF000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4143"/>
                <a:ext cx="324" cy="0"/>
              </a:xfrm>
              <a:prstGeom prst="line">
                <a:avLst/>
              </a:prstGeom>
              <a:noFill/>
              <a:ln w="5715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38" name="Line 82">
                <a:extLst>
                  <a:ext uri="{FF2B5EF4-FFF2-40B4-BE49-F238E27FC236}">
                    <a16:creationId xmlns:a16="http://schemas.microsoft.com/office/drawing/2014/main" id="{4096DEBE-6330-6B40-9985-72441714B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2" y="4143"/>
                <a:ext cx="58" cy="0"/>
              </a:xfrm>
              <a:prstGeom prst="line">
                <a:avLst/>
              </a:prstGeom>
              <a:noFill/>
              <a:ln w="5715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732" name="Group 83">
              <a:extLst>
                <a:ext uri="{FF2B5EF4-FFF2-40B4-BE49-F238E27FC236}">
                  <a16:creationId xmlns:a16="http://schemas.microsoft.com/office/drawing/2014/main" id="{4CA93112-DE0C-0849-B9DF-7A7D2CAD9E8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427" y="3679"/>
              <a:ext cx="974" cy="116"/>
              <a:chOff x="624" y="4478"/>
              <a:chExt cx="460" cy="82"/>
            </a:xfrm>
          </p:grpSpPr>
          <p:sp>
            <p:nvSpPr>
              <p:cNvPr id="30733" name="Line 84">
                <a:extLst>
                  <a:ext uri="{FF2B5EF4-FFF2-40B4-BE49-F238E27FC236}">
                    <a16:creationId xmlns:a16="http://schemas.microsoft.com/office/drawing/2014/main" id="{27DA536A-7E0B-BB4F-8033-EB66C9314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4560"/>
                <a:ext cx="460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34" name="Line 85">
                <a:extLst>
                  <a:ext uri="{FF2B5EF4-FFF2-40B4-BE49-F238E27FC236}">
                    <a16:creationId xmlns:a16="http://schemas.microsoft.com/office/drawing/2014/main" id="{89424567-40B4-3B4D-912B-1E0E52AE0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4478"/>
                <a:ext cx="94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35" name="Line 86">
                <a:extLst>
                  <a:ext uri="{FF2B5EF4-FFF2-40B4-BE49-F238E27FC236}">
                    <a16:creationId xmlns:a16="http://schemas.microsoft.com/office/drawing/2014/main" id="{AB727A98-8A3A-3C4D-A7AE-4079269F8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6" y="4478"/>
                <a:ext cx="288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0730" name="Rectangle 87">
            <a:extLst>
              <a:ext uri="{FF2B5EF4-FFF2-40B4-BE49-F238E27FC236}">
                <a16:creationId xmlns:a16="http://schemas.microsoft.com/office/drawing/2014/main" id="{2839CDB3-3088-9A41-B9BB-5DE18F25D8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46613" y="215151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ClustalW</a:t>
            </a:r>
            <a:r>
              <a:rPr lang="en-US" altLang="en-US" dirty="0">
                <a:ea typeface="ＭＳ Ｐゴシック" panose="020B0600070205080204" pitchFamily="34" charset="-128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0642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D0DFDC0-8723-6B46-A713-B41B5E787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Step 1: Pairwise alignment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8FA1060-FCAA-8944-B0FD-40CA25BDE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Aligns each sequence again each other giving a similarity matrix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Similarity = exact matches / sequence length (percent identity)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65F941C1-1ABA-C243-B0F2-503458F5A0C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05201"/>
            <a:ext cx="3443288" cy="1938338"/>
            <a:chOff x="816" y="2688"/>
            <a:chExt cx="2169" cy="1221"/>
          </a:xfrm>
        </p:grpSpPr>
        <p:sp>
          <p:nvSpPr>
            <p:cNvPr id="31750" name="Text Box 5">
              <a:extLst>
                <a:ext uri="{FF2B5EF4-FFF2-40B4-BE49-F238E27FC236}">
                  <a16:creationId xmlns:a16="http://schemas.microsoft.com/office/drawing/2014/main" id="{2B985914-91AB-2C49-8B58-6B3CBD85E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88"/>
              <a:ext cx="2169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  </a:t>
              </a:r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1</a:t>
              </a:r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   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2</a:t>
              </a:r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  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3</a:t>
              </a:r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  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4</a:t>
              </a:r>
              <a:endParaRPr lang="en-US" altLang="en-US" i="1">
                <a:latin typeface="Courier New" panose="02070309020205020404" pitchFamily="49" charset="0"/>
                <a:cs typeface="Arial" panose="020B0604020202020204" pitchFamily="34" charset="0"/>
              </a:endParaRPr>
            </a:p>
            <a:p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1</a:t>
              </a:r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-</a:t>
              </a:r>
            </a:p>
            <a:p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2</a:t>
              </a:r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.17  -</a:t>
              </a:r>
            </a:p>
            <a:p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3</a:t>
              </a:r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.87 .28  -</a:t>
              </a:r>
            </a:p>
            <a:p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4</a:t>
              </a:r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.59 .33 .62 -</a:t>
              </a:r>
            </a:p>
          </p:txBody>
        </p:sp>
        <p:sp>
          <p:nvSpPr>
            <p:cNvPr id="31751" name="Line 6">
              <a:extLst>
                <a:ext uri="{FF2B5EF4-FFF2-40B4-BE49-F238E27FC236}">
                  <a16:creationId xmlns:a16="http://schemas.microsoft.com/office/drawing/2014/main" id="{7AF27661-E1B6-FA45-89AD-C4D0672F4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7">
              <a:extLst>
                <a:ext uri="{FF2B5EF4-FFF2-40B4-BE49-F238E27FC236}">
                  <a16:creationId xmlns:a16="http://schemas.microsoft.com/office/drawing/2014/main" id="{67F800B0-A445-0847-B35C-CAD1B7F03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9" name="Text Box 8">
            <a:extLst>
              <a:ext uri="{FF2B5EF4-FFF2-40B4-BE49-F238E27FC236}">
                <a16:creationId xmlns:a16="http://schemas.microsoft.com/office/drawing/2014/main" id="{48ABDC6E-BFFD-E44B-B3BC-938FE685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799014"/>
            <a:ext cx="3831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cs typeface="Arial" panose="020B0604020202020204" pitchFamily="34" charset="0"/>
              </a:rPr>
              <a:t>(.17 means 17 % identical)</a:t>
            </a:r>
          </a:p>
        </p:txBody>
      </p:sp>
    </p:spTree>
    <p:extLst>
      <p:ext uri="{BB962C8B-B14F-4D97-AF65-F5344CB8AC3E}">
        <p14:creationId xmlns:p14="http://schemas.microsoft.com/office/powerpoint/2010/main" val="304840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3FFE5CD-2923-3044-90CE-BFFAF667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4750" y="350840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Step 2: Guide tree</a:t>
            </a:r>
            <a:endParaRPr lang="en-US" altLang="en-US" sz="2100" dirty="0">
              <a:ea typeface="ＭＳ Ｐゴシック" panose="020B0600070205080204" pitchFamily="34" charset="-128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4831C2-7050-DD4C-8B39-3706D13F5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1782764"/>
            <a:ext cx="67678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Courier New" panose="020703090202050204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endParaRPr lang="en-US" altLang="en-US" i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altLang="en-US" i="1">
                <a:latin typeface="Courier New" panose="020703090202050204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endParaRPr lang="en-US" altLang="en-US" i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i="1">
                <a:latin typeface="Courier New" panose="020703090202050204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en-US" i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i="1">
                <a:latin typeface="Courier New" panose="020703090202050204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336A8353-B9E0-704F-854D-C0B8B55CFF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24688" y="2011363"/>
            <a:ext cx="1524000" cy="1143000"/>
            <a:chOff x="3984" y="2976"/>
            <a:chExt cx="1008" cy="720"/>
          </a:xfrm>
        </p:grpSpPr>
        <p:sp>
          <p:nvSpPr>
            <p:cNvPr id="32779" name="Line 5">
              <a:extLst>
                <a:ext uri="{FF2B5EF4-FFF2-40B4-BE49-F238E27FC236}">
                  <a16:creationId xmlns:a16="http://schemas.microsoft.com/office/drawing/2014/main" id="{8677A81A-99D8-E84C-B6D5-964F1FF0F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6">
              <a:extLst>
                <a:ext uri="{FF2B5EF4-FFF2-40B4-BE49-F238E27FC236}">
                  <a16:creationId xmlns:a16="http://schemas.microsoft.com/office/drawing/2014/main" id="{35C91A6A-79C9-ED44-800D-F3BB2699B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7">
              <a:extLst>
                <a:ext uri="{FF2B5EF4-FFF2-40B4-BE49-F238E27FC236}">
                  <a16:creationId xmlns:a16="http://schemas.microsoft.com/office/drawing/2014/main" id="{1B98BFAF-2CA6-4E48-A79F-819CBF80B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8">
              <a:extLst>
                <a:ext uri="{FF2B5EF4-FFF2-40B4-BE49-F238E27FC236}">
                  <a16:creationId xmlns:a16="http://schemas.microsoft.com/office/drawing/2014/main" id="{0F456F56-ACC0-0142-BD80-C75F0204E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6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9">
              <a:extLst>
                <a:ext uri="{FF2B5EF4-FFF2-40B4-BE49-F238E27FC236}">
                  <a16:creationId xmlns:a16="http://schemas.microsoft.com/office/drawing/2014/main" id="{D56CA453-D667-C941-8162-3B8C76636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Line 10">
              <a:extLst>
                <a:ext uri="{FF2B5EF4-FFF2-40B4-BE49-F238E27FC236}">
                  <a16:creationId xmlns:a16="http://schemas.microsoft.com/office/drawing/2014/main" id="{E79C51D8-5379-0D46-B5AB-276AC8FB4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Line 11">
              <a:extLst>
                <a:ext uri="{FF2B5EF4-FFF2-40B4-BE49-F238E27FC236}">
                  <a16:creationId xmlns:a16="http://schemas.microsoft.com/office/drawing/2014/main" id="{0BF4E037-C5C4-F040-985E-B0E3B1AE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2">
              <a:extLst>
                <a:ext uri="{FF2B5EF4-FFF2-40B4-BE49-F238E27FC236}">
                  <a16:creationId xmlns:a16="http://schemas.microsoft.com/office/drawing/2014/main" id="{AE213E7B-00F1-8844-BB72-3A096860B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13">
              <a:extLst>
                <a:ext uri="{FF2B5EF4-FFF2-40B4-BE49-F238E27FC236}">
                  <a16:creationId xmlns:a16="http://schemas.microsoft.com/office/drawing/2014/main" id="{15196B55-A6A2-7A4E-A3DF-91ECD3EDC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Text Box 14">
            <a:extLst>
              <a:ext uri="{FF2B5EF4-FFF2-40B4-BE49-F238E27FC236}">
                <a16:creationId xmlns:a16="http://schemas.microsoft.com/office/drawing/2014/main" id="{E7B6D125-CE6F-5D48-8660-87D82993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57600"/>
            <a:ext cx="6019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Lucida Console" panose="020B0609040504020204" pitchFamily="49" charset="0"/>
                <a:cs typeface="Arial" panose="020B0604020202020204" pitchFamily="34" charset="0"/>
              </a:rPr>
              <a:t>Calculate:</a:t>
            </a:r>
            <a:br>
              <a:rPr lang="en-US" altLang="en-US" b="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US" altLang="en-US" i="1">
                <a:solidFill>
                  <a:schemeClr val="accent2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solidFill>
                  <a:schemeClr val="accent2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1,3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     = </a:t>
            </a:r>
            <a:r>
              <a:rPr lang="en-US" altLang="en-US" b="0">
                <a:latin typeface="Lucida Console" panose="020B0609040504020204" pitchFamily="49" charset="0"/>
                <a:cs typeface="Arial" panose="020B0604020202020204" pitchFamily="34" charset="0"/>
              </a:rPr>
              <a:t>alignment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 (v</a:t>
            </a:r>
            <a:r>
              <a:rPr lang="en-US" altLang="en-US" i="1" baseline="-25000"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, v</a:t>
            </a:r>
            <a:r>
              <a:rPr lang="en-US" altLang="en-US" i="1" baseline="-25000"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b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US" altLang="en-US" i="1">
                <a:solidFill>
                  <a:schemeClr val="hlink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solidFill>
                  <a:schemeClr val="hlink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1,3,4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    = </a:t>
            </a:r>
            <a:r>
              <a:rPr lang="en-US" altLang="en-US" b="0">
                <a:latin typeface="Lucida Console" panose="020B0609040504020204" pitchFamily="49" charset="0"/>
                <a:cs typeface="Arial" panose="020B0604020202020204" pitchFamily="34" charset="0"/>
              </a:rPr>
              <a:t>alignment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((</a:t>
            </a:r>
            <a:r>
              <a:rPr lang="en-US" altLang="en-US" i="1">
                <a:solidFill>
                  <a:schemeClr val="tx2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solidFill>
                  <a:schemeClr val="tx2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1,3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),v</a:t>
            </a:r>
            <a:r>
              <a:rPr lang="en-US" altLang="en-US" i="1" baseline="-25000">
                <a:latin typeface="Lucida Console" panose="020B0609040504020204" pitchFamily="49" charset="0"/>
                <a:cs typeface="Arial" panose="020B0604020202020204" pitchFamily="34" charset="0"/>
              </a:rPr>
              <a:t>4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b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US" altLang="en-US" i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1,2,3,4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   = </a:t>
            </a:r>
            <a:r>
              <a:rPr lang="en-US" altLang="en-US" b="0">
                <a:latin typeface="Lucida Console" panose="020B0609040504020204" pitchFamily="49" charset="0"/>
                <a:cs typeface="Arial" panose="020B0604020202020204" pitchFamily="34" charset="0"/>
              </a:rPr>
              <a:t>alignment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((</a:t>
            </a:r>
            <a:r>
              <a:rPr lang="en-US" altLang="en-US" i="1">
                <a:solidFill>
                  <a:schemeClr val="hlink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</a:t>
            </a:r>
            <a:r>
              <a:rPr lang="en-US" altLang="en-US" i="1" baseline="-25000">
                <a:solidFill>
                  <a:schemeClr val="hlink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1,3,4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),v</a:t>
            </a:r>
            <a:r>
              <a:rPr lang="en-US" altLang="en-US" i="1" baseline="-25000">
                <a:latin typeface="Lucida Console" panose="020B0609040504020204" pitchFamily="49" charset="0"/>
                <a:cs typeface="Arial" panose="020B0604020202020204" pitchFamily="34" charset="0"/>
              </a:rPr>
              <a:t>2</a:t>
            </a:r>
            <a:r>
              <a:rPr lang="en-US" altLang="en-US" i="1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2774" name="Group 15">
            <a:extLst>
              <a:ext uri="{FF2B5EF4-FFF2-40B4-BE49-F238E27FC236}">
                <a16:creationId xmlns:a16="http://schemas.microsoft.com/office/drawing/2014/main" id="{C4CAB9ED-A72B-1443-ADAC-3718845DEFC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579564"/>
            <a:ext cx="3443288" cy="1938338"/>
            <a:chOff x="816" y="2688"/>
            <a:chExt cx="2169" cy="1221"/>
          </a:xfrm>
        </p:grpSpPr>
        <p:sp>
          <p:nvSpPr>
            <p:cNvPr id="32776" name="Text Box 16">
              <a:extLst>
                <a:ext uri="{FF2B5EF4-FFF2-40B4-BE49-F238E27FC236}">
                  <a16:creationId xmlns:a16="http://schemas.microsoft.com/office/drawing/2014/main" id="{8A22FC4A-A3DF-9B46-AF58-2DC09CB42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88"/>
              <a:ext cx="2169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  </a:t>
              </a:r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1</a:t>
              </a:r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   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2</a:t>
              </a:r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  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3</a:t>
              </a:r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  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4</a:t>
              </a:r>
              <a:endParaRPr lang="en-US" altLang="en-US" i="1">
                <a:latin typeface="Courier New" panose="02070309020205020404" pitchFamily="49" charset="0"/>
                <a:cs typeface="Arial" panose="020B0604020202020204" pitchFamily="34" charset="0"/>
              </a:endParaRPr>
            </a:p>
            <a:p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1</a:t>
              </a:r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-</a:t>
              </a:r>
            </a:p>
            <a:p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2</a:t>
              </a:r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.17  -</a:t>
              </a:r>
            </a:p>
            <a:p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3</a:t>
              </a:r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.87 .28  -</a:t>
              </a:r>
            </a:p>
            <a:p>
              <a:r>
                <a:rPr lang="en-US" altLang="en-US" i="1">
                  <a:latin typeface="Courier New" panose="02070309020205020404" pitchFamily="49" charset="0"/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latin typeface="Courier New" panose="02070309020205020404" pitchFamily="49" charset="0"/>
                  <a:cs typeface="Arial" panose="020B0604020202020204" pitchFamily="34" charset="0"/>
                </a:rPr>
                <a:t>4</a:t>
              </a:r>
              <a:r>
                <a:rPr lang="en-US" altLang="en-US" b="0">
                  <a:latin typeface="Courier New" panose="02070309020205020404" pitchFamily="49" charset="0"/>
                  <a:cs typeface="Arial" panose="020B0604020202020204" pitchFamily="34" charset="0"/>
                </a:rPr>
                <a:t>  .59 .33 .62 -</a:t>
              </a:r>
            </a:p>
          </p:txBody>
        </p:sp>
        <p:sp>
          <p:nvSpPr>
            <p:cNvPr id="32777" name="Line 17">
              <a:extLst>
                <a:ext uri="{FF2B5EF4-FFF2-40B4-BE49-F238E27FC236}">
                  <a16:creationId xmlns:a16="http://schemas.microsoft.com/office/drawing/2014/main" id="{8D2C5008-7B43-394F-A777-4722CCD2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18">
              <a:extLst>
                <a:ext uri="{FF2B5EF4-FFF2-40B4-BE49-F238E27FC236}">
                  <a16:creationId xmlns:a16="http://schemas.microsoft.com/office/drawing/2014/main" id="{563ED0DA-8645-0542-B387-9FC12856C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5" name="Rectangle 19">
            <a:extLst>
              <a:ext uri="{FF2B5EF4-FFF2-40B4-BE49-F238E27FC236}">
                <a16:creationId xmlns:a16="http://schemas.microsoft.com/office/drawing/2014/main" id="{5ED35F06-AA1B-5F4F-BED2-E52AF646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1"/>
            <a:ext cx="6788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</a:pPr>
            <a:r>
              <a:rPr lang="en-US" altLang="en-US" b="0"/>
              <a:t>ClustalW uses NJ to build guide tree;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</a:pPr>
            <a:r>
              <a:rPr lang="en-US" altLang="en-US" b="0"/>
              <a:t>Guide tree </a:t>
            </a:r>
            <a:r>
              <a:rPr lang="en-US" altLang="en-US" b="0" i="1"/>
              <a:t>roughly</a:t>
            </a:r>
            <a:r>
              <a:rPr lang="en-US" altLang="en-US" b="0"/>
              <a:t> reflects evolutionary relations</a:t>
            </a:r>
            <a:endParaRPr lang="en-US" altLang="en-US" sz="2600" b="0"/>
          </a:p>
        </p:txBody>
      </p:sp>
    </p:spTree>
    <p:extLst>
      <p:ext uri="{BB962C8B-B14F-4D97-AF65-F5344CB8AC3E}">
        <p14:creationId xmlns:p14="http://schemas.microsoft.com/office/powerpoint/2010/main" val="2703209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EA66B98-18B8-8F4A-B535-315C71AE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057400"/>
            <a:ext cx="3505200" cy="3962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5C0753C-B9B4-0546-B0A0-1F55E88A8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0"/>
            <a:ext cx="3733800" cy="1219200"/>
          </a:xfrm>
          <a:prstGeom prst="rect">
            <a:avLst/>
          </a:prstGeom>
          <a:solidFill>
            <a:srgbClr val="CDFF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D1146E1-610E-3D49-988B-42D50C9E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3733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D2987F0-CD8C-8A42-93BC-9BCF105B0916}"/>
              </a:ext>
            </a:extLst>
          </p:cNvPr>
          <p:cNvGrpSpPr>
            <a:grpSpLocks/>
          </p:cNvGrpSpPr>
          <p:nvPr/>
        </p:nvGrpSpPr>
        <p:grpSpPr bwMode="auto">
          <a:xfrm>
            <a:off x="8813800" y="3733800"/>
            <a:ext cx="711200" cy="965200"/>
            <a:chOff x="4592" y="2112"/>
            <a:chExt cx="448" cy="608"/>
          </a:xfrm>
        </p:grpSpPr>
        <p:sp>
          <p:nvSpPr>
            <p:cNvPr id="33847" name="Oval 6">
              <a:extLst>
                <a:ext uri="{FF2B5EF4-FFF2-40B4-BE49-F238E27FC236}">
                  <a16:creationId xmlns:a16="http://schemas.microsoft.com/office/drawing/2014/main" id="{86DD3845-C995-8F4C-852E-51A43CCA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568"/>
              <a:ext cx="144" cy="144"/>
            </a:xfrm>
            <a:prstGeom prst="ellipse">
              <a:avLst/>
            </a:prstGeom>
            <a:solidFill>
              <a:srgbClr val="A7FFA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48" name="Oval 7">
              <a:extLst>
                <a:ext uri="{FF2B5EF4-FFF2-40B4-BE49-F238E27FC236}">
                  <a16:creationId xmlns:a16="http://schemas.microsoft.com/office/drawing/2014/main" id="{B35FC255-CDF2-7245-8B70-4987A12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25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49" name="Oval 8">
              <a:extLst>
                <a:ext uri="{FF2B5EF4-FFF2-40B4-BE49-F238E27FC236}">
                  <a16:creationId xmlns:a16="http://schemas.microsoft.com/office/drawing/2014/main" id="{12650D9F-281D-4C46-980B-D0CEE846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12"/>
              <a:ext cx="144" cy="144"/>
            </a:xfrm>
            <a:prstGeom prst="ellipse">
              <a:avLst/>
            </a:prstGeom>
            <a:solidFill>
              <a:srgbClr val="A7FFA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751E8392-A88A-1C44-9189-2AA6AD067293}"/>
              </a:ext>
            </a:extLst>
          </p:cNvPr>
          <p:cNvGrpSpPr>
            <a:grpSpLocks/>
          </p:cNvGrpSpPr>
          <p:nvPr/>
        </p:nvGrpSpPr>
        <p:grpSpPr bwMode="auto">
          <a:xfrm>
            <a:off x="8312150" y="3903664"/>
            <a:ext cx="374650" cy="820737"/>
            <a:chOff x="3337" y="2208"/>
            <a:chExt cx="236" cy="517"/>
          </a:xfrm>
        </p:grpSpPr>
        <p:sp>
          <p:nvSpPr>
            <p:cNvPr id="33845" name="Line 10">
              <a:extLst>
                <a:ext uri="{FF2B5EF4-FFF2-40B4-BE49-F238E27FC236}">
                  <a16:creationId xmlns:a16="http://schemas.microsoft.com/office/drawing/2014/main" id="{4F0F1F5B-BE32-B148-9121-53F747E98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2208"/>
              <a:ext cx="183" cy="40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Oval 11">
              <a:extLst>
                <a:ext uri="{FF2B5EF4-FFF2-40B4-BE49-F238E27FC236}">
                  <a16:creationId xmlns:a16="http://schemas.microsoft.com/office/drawing/2014/main" id="{CF1E91A5-EB23-F245-AA06-27FDD8192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581"/>
              <a:ext cx="144" cy="144"/>
            </a:xfrm>
            <a:prstGeom prst="ellipse">
              <a:avLst/>
            </a:prstGeom>
            <a:solidFill>
              <a:srgbClr val="A7FFA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293B4D2F-F728-D642-9E7C-4381CD697B5A}"/>
              </a:ext>
            </a:extLst>
          </p:cNvPr>
          <p:cNvGrpSpPr>
            <a:grpSpLocks/>
          </p:cNvGrpSpPr>
          <p:nvPr/>
        </p:nvGrpSpPr>
        <p:grpSpPr bwMode="auto">
          <a:xfrm>
            <a:off x="7874000" y="3886200"/>
            <a:ext cx="355600" cy="812800"/>
            <a:chOff x="4000" y="2208"/>
            <a:chExt cx="224" cy="512"/>
          </a:xfrm>
        </p:grpSpPr>
        <p:sp>
          <p:nvSpPr>
            <p:cNvPr id="33843" name="Oval 13">
              <a:extLst>
                <a:ext uri="{FF2B5EF4-FFF2-40B4-BE49-F238E27FC236}">
                  <a16:creationId xmlns:a16="http://schemas.microsoft.com/office/drawing/2014/main" id="{9AE1FE5E-8E48-6948-B9E0-A7857C63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25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44" name="Line 14">
              <a:extLst>
                <a:ext uri="{FF2B5EF4-FFF2-40B4-BE49-F238E27FC236}">
                  <a16:creationId xmlns:a16="http://schemas.microsoft.com/office/drawing/2014/main" id="{3A84374F-8F90-054F-80D3-F48DDB775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" y="2208"/>
              <a:ext cx="122" cy="403"/>
            </a:xfrm>
            <a:prstGeom prst="line">
              <a:avLst/>
            </a:prstGeom>
            <a:noFill/>
            <a:ln w="38100">
              <a:solidFill>
                <a:srgbClr val="EB152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0" name="Line 15">
            <a:extLst>
              <a:ext uri="{FF2B5EF4-FFF2-40B4-BE49-F238E27FC236}">
                <a16:creationId xmlns:a16="http://schemas.microsoft.com/office/drawing/2014/main" id="{384090B3-75E6-0645-AB73-771EAB4C7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4" y="3276601"/>
            <a:ext cx="579437" cy="1173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60DAF7CC-20E2-3D49-B0D7-41BB3F8E9A9E}"/>
              </a:ext>
            </a:extLst>
          </p:cNvPr>
          <p:cNvGrpSpPr>
            <a:grpSpLocks/>
          </p:cNvGrpSpPr>
          <p:nvPr/>
        </p:nvGrpSpPr>
        <p:grpSpPr bwMode="auto">
          <a:xfrm>
            <a:off x="6451600" y="3810000"/>
            <a:ext cx="336550" cy="889000"/>
            <a:chOff x="3104" y="2160"/>
            <a:chExt cx="212" cy="560"/>
          </a:xfrm>
        </p:grpSpPr>
        <p:sp>
          <p:nvSpPr>
            <p:cNvPr id="33841" name="Oval 17">
              <a:extLst>
                <a:ext uri="{FF2B5EF4-FFF2-40B4-BE49-F238E27FC236}">
                  <a16:creationId xmlns:a16="http://schemas.microsoft.com/office/drawing/2014/main" id="{957F7FF0-5CCD-064C-86D4-5E34AF5CD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5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42" name="Line 18">
              <a:extLst>
                <a:ext uri="{FF2B5EF4-FFF2-40B4-BE49-F238E27FC236}">
                  <a16:creationId xmlns:a16="http://schemas.microsoft.com/office/drawing/2014/main" id="{B08B91B2-AEF5-C045-A363-387395383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4" y="2160"/>
              <a:ext cx="122" cy="403"/>
            </a:xfrm>
            <a:prstGeom prst="line">
              <a:avLst/>
            </a:prstGeom>
            <a:noFill/>
            <a:ln w="38100">
              <a:solidFill>
                <a:srgbClr val="EB152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2" name="Line 19">
            <a:extLst>
              <a:ext uri="{FF2B5EF4-FFF2-40B4-BE49-F238E27FC236}">
                <a16:creationId xmlns:a16="http://schemas.microsoft.com/office/drawing/2014/main" id="{B83E2A97-C5E7-9B41-8A4C-0FE3A458C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6" y="3886201"/>
            <a:ext cx="193675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0">
            <a:extLst>
              <a:ext uri="{FF2B5EF4-FFF2-40B4-BE49-F238E27FC236}">
                <a16:creationId xmlns:a16="http://schemas.microsoft.com/office/drawing/2014/main" id="{5F9963CA-59A7-DA40-8E08-3B7135E16C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3226" y="3276601"/>
            <a:ext cx="193675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Text Box 23">
            <a:extLst>
              <a:ext uri="{FF2B5EF4-FFF2-40B4-BE49-F238E27FC236}">
                <a16:creationId xmlns:a16="http://schemas.microsoft.com/office/drawing/2014/main" id="{03D4D59F-2225-044C-8C43-9DB19006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1733551"/>
            <a:ext cx="57785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/>
              <a:t>Align ( Node N)</a:t>
            </a:r>
          </a:p>
          <a:p>
            <a:pPr eaLnBrk="1" hangingPunct="1"/>
            <a:r>
              <a:rPr lang="en-GB" altLang="en-US" sz="1400"/>
              <a:t>	{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1400"/>
              <a:t>	if ( N-&gt;left_child is a Node)</a:t>
            </a:r>
          </a:p>
          <a:p>
            <a:pPr eaLnBrk="1" hangingPunct="1"/>
            <a:r>
              <a:rPr lang="en-GB" altLang="en-US" sz="1400"/>
              <a:t>		A1=Align ( N-&gt;left_child)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1400"/>
              <a:t>	else if ( N-&gt;left_child is a Sequence)</a:t>
            </a:r>
          </a:p>
          <a:p>
            <a:pPr eaLnBrk="1" hangingPunct="1"/>
            <a:r>
              <a:rPr lang="en-GB" altLang="en-US" sz="1400"/>
              <a:t>		A1=N-&gt;left_child</a:t>
            </a:r>
          </a:p>
          <a:p>
            <a:pPr eaLnBrk="1" hangingPunct="1"/>
            <a:endParaRPr lang="en-GB" altLang="en-US" sz="1400"/>
          </a:p>
          <a:p>
            <a:pPr eaLnBrk="1" hangingPunct="1"/>
            <a:endParaRPr lang="en-GB" altLang="en-US" sz="1400"/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1400"/>
              <a:t>	if (N-&gt;right_child is a node)</a:t>
            </a:r>
          </a:p>
          <a:p>
            <a:pPr eaLnBrk="1" hangingPunct="1"/>
            <a:r>
              <a:rPr lang="en-GB" altLang="en-US" sz="1400"/>
              <a:t>		A2=Align (N-&gt;right_child)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1400"/>
              <a:t>	else if ( N-&gt;right_child is a Sequence)</a:t>
            </a:r>
          </a:p>
          <a:p>
            <a:pPr eaLnBrk="1" hangingPunct="1"/>
            <a:r>
              <a:rPr lang="en-GB" altLang="en-US" sz="1400"/>
              <a:t>		A2=N-&gt;right_child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1400"/>
              <a:t>	Return dp_alignment (A1, A2)</a:t>
            </a:r>
          </a:p>
          <a:p>
            <a:pPr eaLnBrk="1" hangingPunct="1"/>
            <a:r>
              <a:rPr lang="en-GB" altLang="en-US" sz="1400"/>
              <a:t>	}</a:t>
            </a:r>
          </a:p>
        </p:txBody>
      </p:sp>
      <p:sp>
        <p:nvSpPr>
          <p:cNvPr id="33805" name="Rectangle 24">
            <a:extLst>
              <a:ext uri="{FF2B5EF4-FFF2-40B4-BE49-F238E27FC236}">
                <a16:creationId xmlns:a16="http://schemas.microsoft.com/office/drawing/2014/main" id="{CAC11D25-B25B-E544-A601-FB5BC9CB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4449763"/>
            <a:ext cx="31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latin typeface="Comic Sans MS" panose="030F0902030302020204" pitchFamily="66" charset="0"/>
              </a:rPr>
              <a:t>A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3806" name="Rectangle 25">
            <a:extLst>
              <a:ext uri="{FF2B5EF4-FFF2-40B4-BE49-F238E27FC236}">
                <a16:creationId xmlns:a16="http://schemas.microsoft.com/office/drawing/2014/main" id="{75448D4F-C81F-144F-AC7B-3C86830F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64" y="4449763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latin typeface="Comic Sans MS" panose="030F0902030302020204" pitchFamily="66" charset="0"/>
              </a:rPr>
              <a:t>D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3807" name="Rectangle 26">
            <a:extLst>
              <a:ext uri="{FF2B5EF4-FFF2-40B4-BE49-F238E27FC236}">
                <a16:creationId xmlns:a16="http://schemas.microsoft.com/office/drawing/2014/main" id="{C56C51A0-29AD-B145-BAD7-2728D496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176" y="4462463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latin typeface="Comic Sans MS" panose="030F0902030302020204" pitchFamily="66" charset="0"/>
              </a:rPr>
              <a:t>E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3808" name="Rectangle 27">
            <a:extLst>
              <a:ext uri="{FF2B5EF4-FFF2-40B4-BE49-F238E27FC236}">
                <a16:creationId xmlns:a16="http://schemas.microsoft.com/office/drawing/2014/main" id="{CC9A7EC7-BDFD-7F45-A1D0-1BE4592DB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444976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latin typeface="Comic Sans MS" panose="030F0902030302020204" pitchFamily="66" charset="0"/>
              </a:rPr>
              <a:t>F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3809" name="Rectangle 28">
            <a:extLst>
              <a:ext uri="{FF2B5EF4-FFF2-40B4-BE49-F238E27FC236}">
                <a16:creationId xmlns:a16="http://schemas.microsoft.com/office/drawing/2014/main" id="{28F9856D-0779-0D47-AD00-878FC66C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3" y="44497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latin typeface="Comic Sans MS" panose="030F0902030302020204" pitchFamily="66" charset="0"/>
              </a:rPr>
              <a:t>G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3810" name="Line 29">
            <a:extLst>
              <a:ext uri="{FF2B5EF4-FFF2-40B4-BE49-F238E27FC236}">
                <a16:creationId xmlns:a16="http://schemas.microsoft.com/office/drawing/2014/main" id="{D00C2A1C-9DA7-584B-981D-4B7F5FD94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1" y="3810001"/>
            <a:ext cx="29051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30">
            <a:extLst>
              <a:ext uri="{FF2B5EF4-FFF2-40B4-BE49-F238E27FC236}">
                <a16:creationId xmlns:a16="http://schemas.microsoft.com/office/drawing/2014/main" id="{46689B32-B987-8E4B-9B27-8C4279CA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209800"/>
            <a:ext cx="7239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31">
            <a:extLst>
              <a:ext uri="{FF2B5EF4-FFF2-40B4-BE49-F238E27FC236}">
                <a16:creationId xmlns:a16="http://schemas.microsoft.com/office/drawing/2014/main" id="{9B81EE2D-45D8-754D-A049-ACC00BCAE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5451" y="3810001"/>
            <a:ext cx="193675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32">
            <a:extLst>
              <a:ext uri="{FF2B5EF4-FFF2-40B4-BE49-F238E27FC236}">
                <a16:creationId xmlns:a16="http://schemas.microsoft.com/office/drawing/2014/main" id="{C66E460A-4F4E-C347-922C-4D06EED2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126" y="3810001"/>
            <a:ext cx="29051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33">
            <a:extLst>
              <a:ext uri="{FF2B5EF4-FFF2-40B4-BE49-F238E27FC236}">
                <a16:creationId xmlns:a16="http://schemas.microsoft.com/office/drawing/2014/main" id="{6BA2A4FA-F408-B343-BB40-101BA6771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64614" y="3810001"/>
            <a:ext cx="193675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34">
            <a:extLst>
              <a:ext uri="{FF2B5EF4-FFF2-40B4-BE49-F238E27FC236}">
                <a16:creationId xmlns:a16="http://schemas.microsoft.com/office/drawing/2014/main" id="{D2F44F46-7DC0-2941-BFDD-64957BAB6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8288" y="3810001"/>
            <a:ext cx="290512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35">
            <a:extLst>
              <a:ext uri="{FF2B5EF4-FFF2-40B4-BE49-F238E27FC236}">
                <a16:creationId xmlns:a16="http://schemas.microsoft.com/office/drawing/2014/main" id="{1A9B7675-F065-1D4F-96EC-0A037C1387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9125" y="2955926"/>
            <a:ext cx="38735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36">
            <a:extLst>
              <a:ext uri="{FF2B5EF4-FFF2-40B4-BE49-F238E27FC236}">
                <a16:creationId xmlns:a16="http://schemas.microsoft.com/office/drawing/2014/main" id="{48C87F8E-1BFA-2844-96F5-5F1C5E608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476" y="2955926"/>
            <a:ext cx="517525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37">
            <a:extLst>
              <a:ext uri="{FF2B5EF4-FFF2-40B4-BE49-F238E27FC236}">
                <a16:creationId xmlns:a16="http://schemas.microsoft.com/office/drawing/2014/main" id="{D3283C1D-B4B7-8049-B505-CF73A92A32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8101" y="2209801"/>
            <a:ext cx="968375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>
            <a:extLst>
              <a:ext uri="{FF2B5EF4-FFF2-40B4-BE49-F238E27FC236}">
                <a16:creationId xmlns:a16="http://schemas.microsoft.com/office/drawing/2014/main" id="{2B5FDC4A-7051-7541-9A60-7DD0E488D1B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38376"/>
            <a:ext cx="1066800" cy="885825"/>
            <a:chOff x="3888" y="1170"/>
            <a:chExt cx="672" cy="558"/>
          </a:xfrm>
        </p:grpSpPr>
        <p:sp>
          <p:nvSpPr>
            <p:cNvPr id="33839" name="Line 39">
              <a:extLst>
                <a:ext uri="{FF2B5EF4-FFF2-40B4-BE49-F238E27FC236}">
                  <a16:creationId xmlns:a16="http://schemas.microsoft.com/office/drawing/2014/main" id="{6470D53B-E2C2-A84A-A061-5261B272A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1170"/>
              <a:ext cx="610" cy="47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Oval 40">
              <a:extLst>
                <a:ext uri="{FF2B5EF4-FFF2-40B4-BE49-F238E27FC236}">
                  <a16:creationId xmlns:a16="http://schemas.microsoft.com/office/drawing/2014/main" id="{E7AF4BF4-D0C5-2A4B-AEC6-5238EA807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144" cy="144"/>
            </a:xfrm>
            <a:prstGeom prst="ellipse">
              <a:avLst/>
            </a:prstGeom>
            <a:solidFill>
              <a:srgbClr val="A7FFA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7" name="Group 41">
            <a:extLst>
              <a:ext uri="{FF2B5EF4-FFF2-40B4-BE49-F238E27FC236}">
                <a16:creationId xmlns:a16="http://schemas.microsoft.com/office/drawing/2014/main" id="{3B1DBD21-A4BA-D545-AFC5-5E44C6EE9837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3241676"/>
            <a:ext cx="285750" cy="720725"/>
            <a:chOff x="3248" y="1802"/>
            <a:chExt cx="180" cy="454"/>
          </a:xfrm>
        </p:grpSpPr>
        <p:sp>
          <p:nvSpPr>
            <p:cNvPr id="33837" name="Line 42">
              <a:extLst>
                <a:ext uri="{FF2B5EF4-FFF2-40B4-BE49-F238E27FC236}">
                  <a16:creationId xmlns:a16="http://schemas.microsoft.com/office/drawing/2014/main" id="{629D307F-AE80-F040-BE83-C5F8B8F78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6" y="1802"/>
              <a:ext cx="122" cy="403"/>
            </a:xfrm>
            <a:prstGeom prst="line">
              <a:avLst/>
            </a:prstGeom>
            <a:noFill/>
            <a:ln w="38100">
              <a:solidFill>
                <a:srgbClr val="EB152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Oval 43">
              <a:extLst>
                <a:ext uri="{FF2B5EF4-FFF2-40B4-BE49-F238E27FC236}">
                  <a16:creationId xmlns:a16="http://schemas.microsoft.com/office/drawing/2014/main" id="{F462D842-D86C-3D4D-A816-815C6A11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1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8" name="Group 44">
            <a:extLst>
              <a:ext uri="{FF2B5EF4-FFF2-40B4-BE49-F238E27FC236}">
                <a16:creationId xmlns:a16="http://schemas.microsoft.com/office/drawing/2014/main" id="{BCB4BBDC-50A8-B64C-BDFE-7E9CC7187D2E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3276600"/>
            <a:ext cx="681038" cy="1404938"/>
            <a:chOff x="3438" y="1824"/>
            <a:chExt cx="429" cy="885"/>
          </a:xfrm>
        </p:grpSpPr>
        <p:sp>
          <p:nvSpPr>
            <p:cNvPr id="33835" name="Line 45">
              <a:extLst>
                <a:ext uri="{FF2B5EF4-FFF2-40B4-BE49-F238E27FC236}">
                  <a16:creationId xmlns:a16="http://schemas.microsoft.com/office/drawing/2014/main" id="{3E6B6919-E8D0-094B-82CC-A275CECEA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1824"/>
              <a:ext cx="365" cy="73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Oval 46">
              <a:extLst>
                <a:ext uri="{FF2B5EF4-FFF2-40B4-BE49-F238E27FC236}">
                  <a16:creationId xmlns:a16="http://schemas.microsoft.com/office/drawing/2014/main" id="{D9AE0D5B-A192-D24D-97E6-8CDF018E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565"/>
              <a:ext cx="144" cy="144"/>
            </a:xfrm>
            <a:prstGeom prst="ellipse">
              <a:avLst/>
            </a:prstGeom>
            <a:solidFill>
              <a:srgbClr val="A7FFA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33822" name="Rectangle 47">
            <a:extLst>
              <a:ext uri="{FF2B5EF4-FFF2-40B4-BE49-F238E27FC236}">
                <a16:creationId xmlns:a16="http://schemas.microsoft.com/office/drawing/2014/main" id="{09CEB42D-04E0-D94A-91AE-1956DB56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4445000"/>
            <a:ext cx="293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latin typeface="Comic Sans MS" panose="030F0902030302020204" pitchFamily="66" charset="0"/>
              </a:rPr>
              <a:t>C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grpSp>
        <p:nvGrpSpPr>
          <p:cNvPr id="9" name="Group 48">
            <a:extLst>
              <a:ext uri="{FF2B5EF4-FFF2-40B4-BE49-F238E27FC236}">
                <a16:creationId xmlns:a16="http://schemas.microsoft.com/office/drawing/2014/main" id="{8CFC46D2-63D5-E043-8C42-6517E5BB79E1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3937000"/>
            <a:ext cx="336550" cy="769938"/>
            <a:chOff x="3337" y="2208"/>
            <a:chExt cx="236" cy="517"/>
          </a:xfrm>
        </p:grpSpPr>
        <p:sp>
          <p:nvSpPr>
            <p:cNvPr id="33833" name="Line 49">
              <a:extLst>
                <a:ext uri="{FF2B5EF4-FFF2-40B4-BE49-F238E27FC236}">
                  <a16:creationId xmlns:a16="http://schemas.microsoft.com/office/drawing/2014/main" id="{57CC341F-4BD4-2344-8E1B-A33A5E7D1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2208"/>
              <a:ext cx="183" cy="40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Oval 50">
              <a:extLst>
                <a:ext uri="{FF2B5EF4-FFF2-40B4-BE49-F238E27FC236}">
                  <a16:creationId xmlns:a16="http://schemas.microsoft.com/office/drawing/2014/main" id="{C56B0F26-EAC2-F34E-856F-F9109348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581"/>
              <a:ext cx="144" cy="144"/>
            </a:xfrm>
            <a:prstGeom prst="ellipse">
              <a:avLst/>
            </a:prstGeom>
            <a:solidFill>
              <a:srgbClr val="A7FFA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33824" name="Rectangle 51">
            <a:extLst>
              <a:ext uri="{FF2B5EF4-FFF2-40B4-BE49-F238E27FC236}">
                <a16:creationId xmlns:a16="http://schemas.microsoft.com/office/drawing/2014/main" id="{F7D1361C-56E4-C140-89F2-632C4D97E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6" y="44704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latin typeface="Comic Sans MS" panose="030F0902030302020204" pitchFamily="66" charset="0"/>
              </a:rPr>
              <a:t>B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grpSp>
        <p:nvGrpSpPr>
          <p:cNvPr id="10" name="Group 52">
            <a:extLst>
              <a:ext uri="{FF2B5EF4-FFF2-40B4-BE49-F238E27FC236}">
                <a16:creationId xmlns:a16="http://schemas.microsoft.com/office/drawing/2014/main" id="{1CD4206D-40D4-2F49-B1A8-B8958BAA5BF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111500"/>
            <a:ext cx="393700" cy="850900"/>
            <a:chOff x="4176" y="1632"/>
            <a:chExt cx="296" cy="624"/>
          </a:xfrm>
        </p:grpSpPr>
        <p:sp>
          <p:nvSpPr>
            <p:cNvPr id="33831" name="Line 53">
              <a:extLst>
                <a:ext uri="{FF2B5EF4-FFF2-40B4-BE49-F238E27FC236}">
                  <a16:creationId xmlns:a16="http://schemas.microsoft.com/office/drawing/2014/main" id="{86D5E66E-FE7C-9D4C-B081-517C977BB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8" y="1632"/>
              <a:ext cx="244" cy="538"/>
            </a:xfrm>
            <a:prstGeom prst="line">
              <a:avLst/>
            </a:prstGeom>
            <a:noFill/>
            <a:ln w="38100">
              <a:solidFill>
                <a:srgbClr val="EB152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Oval 54">
              <a:extLst>
                <a:ext uri="{FF2B5EF4-FFF2-40B4-BE49-F238E27FC236}">
                  <a16:creationId xmlns:a16="http://schemas.microsoft.com/office/drawing/2014/main" id="{7387C984-FF9A-D549-B6EB-CB84A3D38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1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11" name="Group 55">
            <a:extLst>
              <a:ext uri="{FF2B5EF4-FFF2-40B4-BE49-F238E27FC236}">
                <a16:creationId xmlns:a16="http://schemas.microsoft.com/office/drawing/2014/main" id="{DB1E5323-E2CF-6149-942B-42DCCCCEFC7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09800"/>
            <a:ext cx="800100" cy="1143000"/>
            <a:chOff x="3360" y="1152"/>
            <a:chExt cx="504" cy="720"/>
          </a:xfrm>
        </p:grpSpPr>
        <p:sp>
          <p:nvSpPr>
            <p:cNvPr id="33829" name="Line 56">
              <a:extLst>
                <a:ext uri="{FF2B5EF4-FFF2-40B4-BE49-F238E27FC236}">
                  <a16:creationId xmlns:a16="http://schemas.microsoft.com/office/drawing/2014/main" id="{B2E96E26-3AAA-F243-A4FF-D5613718A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152"/>
              <a:ext cx="456" cy="672"/>
            </a:xfrm>
            <a:prstGeom prst="line">
              <a:avLst/>
            </a:prstGeom>
            <a:noFill/>
            <a:ln w="38100">
              <a:solidFill>
                <a:srgbClr val="EB152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Oval 57">
              <a:extLst>
                <a:ext uri="{FF2B5EF4-FFF2-40B4-BE49-F238E27FC236}">
                  <a16:creationId xmlns:a16="http://schemas.microsoft.com/office/drawing/2014/main" id="{3F13034C-AE01-1A4A-96D3-990BEB8C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74810" name="Oval 58">
            <a:extLst>
              <a:ext uri="{FF2B5EF4-FFF2-40B4-BE49-F238E27FC236}">
                <a16:creationId xmlns:a16="http://schemas.microsoft.com/office/drawing/2014/main" id="{324F7174-6723-D948-BFB2-35C243E0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8" name="Rectangle 60">
            <a:extLst>
              <a:ext uri="{FF2B5EF4-FFF2-40B4-BE49-F238E27FC236}">
                <a16:creationId xmlns:a16="http://schemas.microsoft.com/office/drawing/2014/main" id="{53B88C08-7925-2B44-BA68-21BBF6F00D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392113"/>
            <a:ext cx="8122024" cy="6413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Step 3: Tree based recursion</a:t>
            </a:r>
          </a:p>
        </p:txBody>
      </p:sp>
    </p:spTree>
    <p:extLst>
      <p:ext uri="{BB962C8B-B14F-4D97-AF65-F5344CB8AC3E}">
        <p14:creationId xmlns:p14="http://schemas.microsoft.com/office/powerpoint/2010/main" val="293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1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70E459A-EBDD-AD4F-98B5-5F96E4515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68942"/>
            <a:ext cx="7467600" cy="64135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Progressive alignment: Scoring scheme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2C48039-482F-5F49-829D-406CEDD7A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696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Scoring scheme is arguably the most influential component of the progressive algorithm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Matrix-based algorithms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ClustalW, MUSCLE, Kalign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Use a substitution matrix to assess the cost of matching two symbols or two profiled columns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Once a gap, always a gap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Consistency-based schemes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T-Coffee, Dialign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Compile a collection of pairwise global and local alignments (primary library) and to use this collection as a position-specific substitution matrix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98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0B92BB3-0576-B04E-8B85-1E8A1A947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Substitution matrix based scoring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E9995CC-E74E-034B-BB5B-06F2E0004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 of pairs (SP score)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Tree based scoring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Entropy score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98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C4FE469-85EA-2F43-9744-C5B38551B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9141" y="446600"/>
            <a:ext cx="8910918" cy="523876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Sum of pairs score (SP score)</a:t>
            </a:r>
            <a:r>
              <a:rPr lang="en-US" altLang="en-US" sz="21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98399CC2-A144-5747-84B2-6ED2536EB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1449388"/>
            <a:ext cx="2584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urier" pitchFamily="2" charset="0"/>
              </a:rPr>
              <a:t>Seq  Column-A -B</a:t>
            </a:r>
          </a:p>
          <a:p>
            <a:pPr eaLnBrk="1" hangingPunct="1">
              <a:buFont typeface="Arial" panose="020B0604020202020204" pitchFamily="34" charset="0"/>
              <a:buAutoNum type="arabicPlain"/>
            </a:pPr>
            <a:r>
              <a:rPr lang="en-US" altLang="en-US" sz="1800" b="0">
                <a:latin typeface="Courier" pitchFamily="2" charset="0"/>
              </a:rPr>
              <a:t>    ……N……………N……</a:t>
            </a:r>
          </a:p>
          <a:p>
            <a:pPr eaLnBrk="1" hangingPunct="1">
              <a:buFont typeface="Arial" panose="020B0604020202020204" pitchFamily="34" charset="0"/>
              <a:buAutoNum type="arabicPlain"/>
            </a:pPr>
            <a:r>
              <a:rPr lang="en-US" altLang="en-US" sz="1800" b="0">
                <a:latin typeface="Courier" pitchFamily="2" charset="0"/>
              </a:rPr>
              <a:t>    ……N……………N……</a:t>
            </a:r>
          </a:p>
          <a:p>
            <a:pPr eaLnBrk="1" hangingPunct="1">
              <a:buFont typeface="Arial" panose="020B0604020202020204" pitchFamily="34" charset="0"/>
              <a:buAutoNum type="arabicPlain"/>
            </a:pPr>
            <a:r>
              <a:rPr lang="en-US" altLang="en-US" sz="1800" b="0">
                <a:latin typeface="Courier" pitchFamily="2" charset="0"/>
              </a:rPr>
              <a:t>    ……N……………N……</a:t>
            </a:r>
          </a:p>
          <a:p>
            <a:pPr eaLnBrk="1" hangingPunct="1">
              <a:buFont typeface="Arial" panose="020B0604020202020204" pitchFamily="34" charset="0"/>
              <a:buAutoNum type="arabicPlain"/>
            </a:pPr>
            <a:r>
              <a:rPr lang="en-US" altLang="en-US" sz="1800" b="0">
                <a:latin typeface="Courier" pitchFamily="2" charset="0"/>
              </a:rPr>
              <a:t>    ……N……………</a:t>
            </a:r>
            <a:r>
              <a:rPr lang="en-US" altLang="en-US" sz="1800" b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altLang="en-US" sz="1800" b="0">
                <a:latin typeface="Courier" pitchFamily="2" charset="0"/>
              </a:rPr>
              <a:t>……</a:t>
            </a:r>
          </a:p>
          <a:p>
            <a:pPr eaLnBrk="1" hangingPunct="1">
              <a:buFont typeface="Arial" panose="020B0604020202020204" pitchFamily="34" charset="0"/>
              <a:buAutoNum type="arabicPlain"/>
            </a:pPr>
            <a:r>
              <a:rPr lang="en-US" altLang="en-US" sz="1800" b="0">
                <a:latin typeface="Courier" pitchFamily="2" charset="0"/>
              </a:rPr>
              <a:t>    ……N……………</a:t>
            </a:r>
            <a:r>
              <a:rPr lang="en-US" altLang="en-US" sz="1800" b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altLang="en-US" sz="1800" b="0">
                <a:latin typeface="Courier" pitchFamily="2" charset="0"/>
              </a:rPr>
              <a:t>……</a:t>
            </a:r>
          </a:p>
        </p:txBody>
      </p:sp>
      <p:sp>
        <p:nvSpPr>
          <p:cNvPr id="36868" name="AutoShape 6">
            <a:extLst>
              <a:ext uri="{FF2B5EF4-FFF2-40B4-BE49-F238E27FC236}">
                <a16:creationId xmlns:a16="http://schemas.microsoft.com/office/drawing/2014/main" id="{429F4A6B-52FF-0245-BE1F-095A515F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52800"/>
            <a:ext cx="1371600" cy="1143000"/>
          </a:xfrm>
          <a:prstGeom prst="pentag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7">
            <a:extLst>
              <a:ext uri="{FF2B5EF4-FFF2-40B4-BE49-F238E27FC236}">
                <a16:creationId xmlns:a16="http://schemas.microsoft.com/office/drawing/2014/main" id="{6A22DAFF-ED44-5A42-87C5-7EC382F82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8">
            <a:extLst>
              <a:ext uri="{FF2B5EF4-FFF2-40B4-BE49-F238E27FC236}">
                <a16:creationId xmlns:a16="http://schemas.microsoft.com/office/drawing/2014/main" id="{9A5DD63D-6C4E-324A-AA17-D2B5E777E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10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9">
            <a:extLst>
              <a:ext uri="{FF2B5EF4-FFF2-40B4-BE49-F238E27FC236}">
                <a16:creationId xmlns:a16="http://schemas.microsoft.com/office/drawing/2014/main" id="{FA3FB8C4-73DA-1F46-8907-138EE12B0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10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10">
            <a:extLst>
              <a:ext uri="{FF2B5EF4-FFF2-40B4-BE49-F238E27FC236}">
                <a16:creationId xmlns:a16="http://schemas.microsoft.com/office/drawing/2014/main" id="{DED0C7F9-4EAE-544F-9D0E-507E807DC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352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11">
            <a:extLst>
              <a:ext uri="{FF2B5EF4-FFF2-40B4-BE49-F238E27FC236}">
                <a16:creationId xmlns:a16="http://schemas.microsoft.com/office/drawing/2014/main" id="{FA02F8D4-A689-814A-8BC3-DD33B5466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12">
            <a:extLst>
              <a:ext uri="{FF2B5EF4-FFF2-40B4-BE49-F238E27FC236}">
                <a16:creationId xmlns:a16="http://schemas.microsoft.com/office/drawing/2014/main" id="{3AAFA5F0-A61B-FC4C-BF98-A1FF1348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480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6875" name="Text Box 13">
            <a:extLst>
              <a:ext uri="{FF2B5EF4-FFF2-40B4-BE49-F238E27FC236}">
                <a16:creationId xmlns:a16="http://schemas.microsoft.com/office/drawing/2014/main" id="{CB16F20C-6056-4349-B35C-4FE6ECC1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850" y="3595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168D5327-9F5E-FF45-B2CA-D1CADA5A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95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43E7DDB7-42DE-F840-8468-0D0A2275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19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6878" name="Text Box 16">
            <a:extLst>
              <a:ext uri="{FF2B5EF4-FFF2-40B4-BE49-F238E27FC236}">
                <a16:creationId xmlns:a16="http://schemas.microsoft.com/office/drawing/2014/main" id="{13779929-1B25-1046-8678-DB3AF1A7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4419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6879" name="AutoShape 17">
            <a:extLst>
              <a:ext uri="{FF2B5EF4-FFF2-40B4-BE49-F238E27FC236}">
                <a16:creationId xmlns:a16="http://schemas.microsoft.com/office/drawing/2014/main" id="{E22E3F78-01CF-0247-80E7-D0F803D2B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352800"/>
            <a:ext cx="1371600" cy="1143000"/>
          </a:xfrm>
          <a:prstGeom prst="pentag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80" name="Line 18">
            <a:extLst>
              <a:ext uri="{FF2B5EF4-FFF2-40B4-BE49-F238E27FC236}">
                <a16:creationId xmlns:a16="http://schemas.microsoft.com/office/drawing/2014/main" id="{930B7DD6-B134-E04A-91DC-E3132D8D8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050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9">
            <a:extLst>
              <a:ext uri="{FF2B5EF4-FFF2-40B4-BE49-F238E27FC236}">
                <a16:creationId xmlns:a16="http://schemas.microsoft.com/office/drawing/2014/main" id="{B158311B-2089-9647-8CE3-5F83B4A6A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050" y="3810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20">
            <a:extLst>
              <a:ext uri="{FF2B5EF4-FFF2-40B4-BE49-F238E27FC236}">
                <a16:creationId xmlns:a16="http://schemas.microsoft.com/office/drawing/2014/main" id="{DF37FD00-B002-3B4E-8970-9E4606B35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3810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21">
            <a:extLst>
              <a:ext uri="{FF2B5EF4-FFF2-40B4-BE49-F238E27FC236}">
                <a16:creationId xmlns:a16="http://schemas.microsoft.com/office/drawing/2014/main" id="{93EE6A03-B5E9-7148-9BA9-2F5FCB71D6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3352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22">
            <a:extLst>
              <a:ext uri="{FF2B5EF4-FFF2-40B4-BE49-F238E27FC236}">
                <a16:creationId xmlns:a16="http://schemas.microsoft.com/office/drawing/2014/main" id="{1819DF9B-AA2E-6A4A-840A-C6AB62951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850" y="3352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Text Box 23">
            <a:extLst>
              <a:ext uri="{FF2B5EF4-FFF2-40B4-BE49-F238E27FC236}">
                <a16:creationId xmlns:a16="http://schemas.microsoft.com/office/drawing/2014/main" id="{C023099D-32C2-4F41-A68C-2AB9F4990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30480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6886" name="Text Box 24">
            <a:extLst>
              <a:ext uri="{FF2B5EF4-FFF2-40B4-BE49-F238E27FC236}">
                <a16:creationId xmlns:a16="http://schemas.microsoft.com/office/drawing/2014/main" id="{341F2440-57CE-4140-B8CC-A21FCB26A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3595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6887" name="Text Box 25">
            <a:extLst>
              <a:ext uri="{FF2B5EF4-FFF2-40B4-BE49-F238E27FC236}">
                <a16:creationId xmlns:a16="http://schemas.microsoft.com/office/drawing/2014/main" id="{C4116C1F-6EBE-FD49-83ED-9E3DA4F1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3595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>
                <a:solidFill>
                  <a:srgbClr val="FF0000"/>
                </a:solidFill>
              </a:rPr>
              <a:t>C</a:t>
            </a:r>
            <a:endParaRPr lang="en-US" altLang="en-US" sz="1800" b="0"/>
          </a:p>
        </p:txBody>
      </p:sp>
      <p:sp>
        <p:nvSpPr>
          <p:cNvPr id="36888" name="Text Box 26">
            <a:extLst>
              <a:ext uri="{FF2B5EF4-FFF2-40B4-BE49-F238E27FC236}">
                <a16:creationId xmlns:a16="http://schemas.microsoft.com/office/drawing/2014/main" id="{B90F3A01-C2F2-EB40-8110-4F991CB02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4419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6889" name="Text Box 27">
            <a:extLst>
              <a:ext uri="{FF2B5EF4-FFF2-40B4-BE49-F238E27FC236}">
                <a16:creationId xmlns:a16="http://schemas.microsoft.com/office/drawing/2014/main" id="{1909846C-69E5-C249-9DB5-67F274332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4419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6890" name="Text Box 28">
            <a:extLst>
              <a:ext uri="{FF2B5EF4-FFF2-40B4-BE49-F238E27FC236}">
                <a16:creationId xmlns:a16="http://schemas.microsoft.com/office/drawing/2014/main" id="{B04BE35C-569E-E847-B721-673D0D0B6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724401"/>
            <a:ext cx="2971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Score= 10 * S(N,N)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         = 10 * 6 = 60</a:t>
            </a:r>
          </a:p>
        </p:txBody>
      </p:sp>
      <p:sp>
        <p:nvSpPr>
          <p:cNvPr id="36891" name="Text Box 40">
            <a:extLst>
              <a:ext uri="{FF2B5EF4-FFF2-40B4-BE49-F238E27FC236}">
                <a16:creationId xmlns:a16="http://schemas.microsoft.com/office/drawing/2014/main" id="{565A34B2-5DDD-D14F-8949-0CDB4ABF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4343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Score= 3 * S(N,N) + 6 * S(N,C) + S(C,C)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          = 3 * 6 + 6 * (-3) + 9 = 9 (BLOSUM62)</a:t>
            </a:r>
          </a:p>
        </p:txBody>
      </p:sp>
      <p:sp>
        <p:nvSpPr>
          <p:cNvPr id="36892" name="Rectangle 41">
            <a:extLst>
              <a:ext uri="{FF2B5EF4-FFF2-40B4-BE49-F238E27FC236}">
                <a16:creationId xmlns:a16="http://schemas.microsoft.com/office/drawing/2014/main" id="{E581D3BA-8C76-5948-A757-854C85A0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638801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2000" b="0"/>
              <a:t>Problem:</a:t>
            </a:r>
            <a:r>
              <a:rPr lang="fr-FR" altLang="en-US" sz="2000" b="0">
                <a:solidFill>
                  <a:srgbClr val="EB152E"/>
                </a:solidFill>
              </a:rPr>
              <a:t> </a:t>
            </a:r>
            <a:r>
              <a:rPr lang="fr-FR" altLang="en-US" sz="2000" b="0"/>
              <a:t>over-estimation of the mutation costs (assuming each sequence is the ancestor of itself; requires a weighting scheme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9269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D914AF1-7A36-9A42-97FF-836FE5C64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Tree-based scoring</a:t>
            </a:r>
          </a:p>
        </p:txBody>
      </p:sp>
      <p:sp>
        <p:nvSpPr>
          <p:cNvPr id="37891" name="Line 4">
            <a:extLst>
              <a:ext uri="{FF2B5EF4-FFF2-40B4-BE49-F238E27FC236}">
                <a16:creationId xmlns:a16="http://schemas.microsoft.com/office/drawing/2014/main" id="{E5469C10-F7B6-0A45-B263-D1479D70F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5">
            <a:extLst>
              <a:ext uri="{FF2B5EF4-FFF2-40B4-BE49-F238E27FC236}">
                <a16:creationId xmlns:a16="http://schemas.microsoft.com/office/drawing/2014/main" id="{3CB50D8B-A8AF-D04B-9A35-A6CF756757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6475" y="2286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6762A585-D4B0-1A4B-BF5A-087F1E61A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2895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62F8D344-83AD-5E43-8E11-ABBEB9E905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8275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458C5F68-2787-9842-B19B-1CFADC2EC5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06675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A9853F0D-717F-E447-B27F-BCD6C3A1DF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0475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Text Box 10">
            <a:extLst>
              <a:ext uri="{FF2B5EF4-FFF2-40B4-BE49-F238E27FC236}">
                <a16:creationId xmlns:a16="http://schemas.microsoft.com/office/drawing/2014/main" id="{A43C9B39-A36F-3543-A026-B624887A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240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N</a:t>
            </a:r>
          </a:p>
        </p:txBody>
      </p:sp>
      <p:sp>
        <p:nvSpPr>
          <p:cNvPr id="37898" name="Text Box 11">
            <a:extLst>
              <a:ext uri="{FF2B5EF4-FFF2-40B4-BE49-F238E27FC236}">
                <a16:creationId xmlns:a16="http://schemas.microsoft.com/office/drawing/2014/main" id="{19F79478-93D8-C444-8B6A-5B32B7F3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19812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N</a:t>
            </a:r>
          </a:p>
        </p:txBody>
      </p:sp>
      <p:sp>
        <p:nvSpPr>
          <p:cNvPr id="37899" name="Text Box 12">
            <a:extLst>
              <a:ext uri="{FF2B5EF4-FFF2-40B4-BE49-F238E27FC236}">
                <a16:creationId xmlns:a16="http://schemas.microsoft.com/office/drawing/2014/main" id="{AB8B2A07-99C2-DB4A-9187-2D0BC6B95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670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N</a:t>
            </a:r>
          </a:p>
        </p:txBody>
      </p:sp>
      <p:sp>
        <p:nvSpPr>
          <p:cNvPr id="37900" name="Text Box 13">
            <a:extLst>
              <a:ext uri="{FF2B5EF4-FFF2-40B4-BE49-F238E27FC236}">
                <a16:creationId xmlns:a16="http://schemas.microsoft.com/office/drawing/2014/main" id="{E6DC5163-FBD8-0048-9C99-E379291B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6336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N</a:t>
            </a:r>
          </a:p>
        </p:txBody>
      </p:sp>
      <p:sp>
        <p:nvSpPr>
          <p:cNvPr id="37901" name="Text Box 14">
            <a:extLst>
              <a:ext uri="{FF2B5EF4-FFF2-40B4-BE49-F238E27FC236}">
                <a16:creationId xmlns:a16="http://schemas.microsoft.com/office/drawing/2014/main" id="{CECE91A2-3B7C-224F-8502-E90CCCB04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6336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N</a:t>
            </a:r>
          </a:p>
        </p:txBody>
      </p:sp>
      <p:sp>
        <p:nvSpPr>
          <p:cNvPr id="37902" name="Text Box 15">
            <a:extLst>
              <a:ext uri="{FF2B5EF4-FFF2-40B4-BE49-F238E27FC236}">
                <a16:creationId xmlns:a16="http://schemas.microsoft.com/office/drawing/2014/main" id="{A3730463-1344-EC48-A3F5-B412AC6A4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26812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7903" name="Text Box 16">
            <a:extLst>
              <a:ext uri="{FF2B5EF4-FFF2-40B4-BE49-F238E27FC236}">
                <a16:creationId xmlns:a16="http://schemas.microsoft.com/office/drawing/2014/main" id="{55AB0A31-A789-D846-8AD4-B79EFAF90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240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FF0000"/>
                </a:solidFill>
              </a:rPr>
              <a:t>C</a:t>
            </a:r>
            <a:endParaRPr lang="en-US" altLang="en-US" sz="1800" b="0"/>
          </a:p>
        </p:txBody>
      </p:sp>
      <p:sp>
        <p:nvSpPr>
          <p:cNvPr id="37904" name="Text Box 17">
            <a:extLst>
              <a:ext uri="{FF2B5EF4-FFF2-40B4-BE49-F238E27FC236}">
                <a16:creationId xmlns:a16="http://schemas.microsoft.com/office/drawing/2014/main" id="{311B6F6E-0F68-4D47-A350-6F907693C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670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FF0000"/>
                </a:solidFill>
              </a:rPr>
              <a:t>C</a:t>
            </a:r>
            <a:endParaRPr lang="en-US" altLang="en-US" sz="1800" b="0"/>
          </a:p>
        </p:txBody>
      </p:sp>
      <p:sp>
        <p:nvSpPr>
          <p:cNvPr id="37905" name="Text Box 18">
            <a:extLst>
              <a:ext uri="{FF2B5EF4-FFF2-40B4-BE49-F238E27FC236}">
                <a16:creationId xmlns:a16="http://schemas.microsoft.com/office/drawing/2014/main" id="{FF7B7A9D-78F3-C84E-AB74-135D13F14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38400"/>
            <a:ext cx="3308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1800"/>
              <a:t>“</a:t>
            </a:r>
            <a:r>
              <a:rPr lang="en-US" altLang="ja-JP" sz="1800"/>
              <a:t>Real</a:t>
            </a:r>
            <a:r>
              <a:rPr lang="ja-JP" altLang="en-US" sz="1800"/>
              <a:t>”</a:t>
            </a:r>
            <a:r>
              <a:rPr lang="en-US" altLang="ja-JP" sz="1800"/>
              <a:t> tree:</a:t>
            </a:r>
          </a:p>
          <a:p>
            <a:pPr eaLnBrk="1" hangingPunct="1"/>
            <a:r>
              <a:rPr lang="en-US" altLang="en-US" sz="1800"/>
              <a:t>Cost = 1</a:t>
            </a:r>
          </a:p>
          <a:p>
            <a:pPr eaLnBrk="1" hangingPunct="1"/>
            <a:r>
              <a:rPr lang="en-US" altLang="en-US" sz="1800"/>
              <a:t>But we do not know the tree!</a:t>
            </a:r>
          </a:p>
        </p:txBody>
      </p:sp>
      <p:sp>
        <p:nvSpPr>
          <p:cNvPr id="37906" name="Rectangle 20">
            <a:extLst>
              <a:ext uri="{FF2B5EF4-FFF2-40B4-BE49-F238E27FC236}">
                <a16:creationId xmlns:a16="http://schemas.microsoft.com/office/drawing/2014/main" id="{F7D7194B-F821-D04D-B744-6C02A682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13326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en-US" sz="2000">
                <a:latin typeface="Trebuchet MS" panose="020B0703020202090204" pitchFamily="34" charset="0"/>
              </a:rPr>
              <a:t>A</a:t>
            </a:r>
            <a:endParaRPr lang="en-GB" altLang="en-US" sz="2000">
              <a:latin typeface="Trebuchet MS" panose="020B0703020202090204" pitchFamily="34" charset="0"/>
            </a:endParaRPr>
          </a:p>
        </p:txBody>
      </p:sp>
      <p:sp>
        <p:nvSpPr>
          <p:cNvPr id="37907" name="Rectangle 21">
            <a:extLst>
              <a:ext uri="{FF2B5EF4-FFF2-40B4-BE49-F238E27FC236}">
                <a16:creationId xmlns:a16="http://schemas.microsoft.com/office/drawing/2014/main" id="{2284EDBE-8122-2E48-977E-6B1B422D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2001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en-US" sz="2000">
                <a:latin typeface="Trebuchet MS" panose="020B0703020202090204" pitchFamily="34" charset="0"/>
              </a:rPr>
              <a:t>A</a:t>
            </a:r>
            <a:endParaRPr lang="en-GB" altLang="en-US" sz="2000">
              <a:latin typeface="Trebuchet MS" panose="020B0703020202090204" pitchFamily="34" charset="0"/>
            </a:endParaRPr>
          </a:p>
        </p:txBody>
      </p:sp>
      <p:sp>
        <p:nvSpPr>
          <p:cNvPr id="37908" name="Rectangle 22">
            <a:extLst>
              <a:ext uri="{FF2B5EF4-FFF2-40B4-BE49-F238E27FC236}">
                <a16:creationId xmlns:a16="http://schemas.microsoft.com/office/drawing/2014/main" id="{EDE55E7A-97B5-8D41-97FD-EAEBCDF3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4" y="5394326"/>
            <a:ext cx="344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en-US" sz="2000">
                <a:latin typeface="Trebuchet MS" panose="020B0703020202090204" pitchFamily="34" charset="0"/>
              </a:rPr>
              <a:t>A</a:t>
            </a:r>
            <a:endParaRPr lang="en-GB" altLang="en-US" sz="2000">
              <a:latin typeface="Trebuchet MS" panose="020B0703020202090204" pitchFamily="34" charset="0"/>
            </a:endParaRPr>
          </a:p>
        </p:txBody>
      </p:sp>
      <p:sp>
        <p:nvSpPr>
          <p:cNvPr id="37909" name="Rectangle 23">
            <a:extLst>
              <a:ext uri="{FF2B5EF4-FFF2-40B4-BE49-F238E27FC236}">
                <a16:creationId xmlns:a16="http://schemas.microsoft.com/office/drawing/2014/main" id="{B0928729-AA96-AD4C-856F-50B5BFD8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en-US">
                <a:latin typeface="Trebuchet MS" panose="020B0703020202090204" pitchFamily="34" charset="0"/>
              </a:rPr>
              <a:t>C</a:t>
            </a:r>
            <a:endParaRPr lang="en-GB" altLang="en-US">
              <a:latin typeface="Trebuchet MS" panose="020B0703020202090204" pitchFamily="34" charset="0"/>
            </a:endParaRPr>
          </a:p>
        </p:txBody>
      </p:sp>
      <p:sp>
        <p:nvSpPr>
          <p:cNvPr id="37910" name="Rectangle 25">
            <a:extLst>
              <a:ext uri="{FF2B5EF4-FFF2-40B4-BE49-F238E27FC236}">
                <a16:creationId xmlns:a16="http://schemas.microsoft.com/office/drawing/2014/main" id="{7AF5BC85-67B6-D64A-9C37-A4BF7C48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4724401"/>
            <a:ext cx="2797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2000">
                <a:latin typeface="Trebuchet MS" panose="020B0703020202090204" pitchFamily="34" charset="0"/>
              </a:rPr>
              <a:t>Star tree</a:t>
            </a:r>
          </a:p>
          <a:p>
            <a:pPr eaLnBrk="1" hangingPunct="1"/>
            <a:r>
              <a:rPr lang="fr-FR" altLang="en-US" sz="2000">
                <a:latin typeface="Trebuchet MS" panose="020B0703020202090204" pitchFamily="34" charset="0"/>
              </a:rPr>
              <a:t>Cost=2</a:t>
            </a:r>
          </a:p>
          <a:p>
            <a:pPr eaLnBrk="1" hangingPunct="1"/>
            <a:r>
              <a:rPr lang="fr-FR" altLang="en-US" sz="2000">
                <a:latin typeface="Trebuchet MS" panose="020B0703020202090204" pitchFamily="34" charset="0"/>
              </a:rPr>
              <a:t>But the tree is wrong!</a:t>
            </a:r>
            <a:endParaRPr lang="en-GB" altLang="en-US">
              <a:latin typeface="Trebuchet MS" panose="020B0703020202090204" pitchFamily="34" charset="0"/>
            </a:endParaRPr>
          </a:p>
        </p:txBody>
      </p:sp>
      <p:sp>
        <p:nvSpPr>
          <p:cNvPr id="37911" name="Rectangle 26">
            <a:extLst>
              <a:ext uri="{FF2B5EF4-FFF2-40B4-BE49-F238E27FC236}">
                <a16:creationId xmlns:a16="http://schemas.microsoft.com/office/drawing/2014/main" id="{9EC4558F-4BDD-5040-A89D-EEB20071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5720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en-US">
                <a:latin typeface="Trebuchet MS" panose="020B0703020202090204" pitchFamily="34" charset="0"/>
              </a:rPr>
              <a:t>C</a:t>
            </a:r>
            <a:endParaRPr lang="en-GB" altLang="en-US">
              <a:latin typeface="Trebuchet MS" panose="020B0703020202090204" pitchFamily="34" charset="0"/>
            </a:endParaRPr>
          </a:p>
        </p:txBody>
      </p:sp>
      <p:sp>
        <p:nvSpPr>
          <p:cNvPr id="37912" name="Line 27">
            <a:extLst>
              <a:ext uri="{FF2B5EF4-FFF2-40B4-BE49-F238E27FC236}">
                <a16:creationId xmlns:a16="http://schemas.microsoft.com/office/drawing/2014/main" id="{B48F4DE3-B00F-8A4D-AF18-2A49E84EA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3340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3" name="Line 28">
            <a:extLst>
              <a:ext uri="{FF2B5EF4-FFF2-40B4-BE49-F238E27FC236}">
                <a16:creationId xmlns:a16="http://schemas.microsoft.com/office/drawing/2014/main" id="{FD3B46E4-9729-764F-8E2E-A04829FD2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4" name="Line 29">
            <a:extLst>
              <a:ext uri="{FF2B5EF4-FFF2-40B4-BE49-F238E27FC236}">
                <a16:creationId xmlns:a16="http://schemas.microsoft.com/office/drawing/2014/main" id="{A66D676F-DDB0-B745-9E89-682151D4A4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257800"/>
            <a:ext cx="4572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5" name="Line 30">
            <a:extLst>
              <a:ext uri="{FF2B5EF4-FFF2-40B4-BE49-F238E27FC236}">
                <a16:creationId xmlns:a16="http://schemas.microsoft.com/office/drawing/2014/main" id="{B6E79367-D6B9-BC4C-B9FE-C73782C174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876800"/>
            <a:ext cx="4572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6" name="Oval 31">
            <a:extLst>
              <a:ext uri="{FF2B5EF4-FFF2-40B4-BE49-F238E27FC236}">
                <a16:creationId xmlns:a16="http://schemas.microsoft.com/office/drawing/2014/main" id="{7ADC9251-7134-8644-87B3-338BCD485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1689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917" name="Rectangle 32">
            <a:extLst>
              <a:ext uri="{FF2B5EF4-FFF2-40B4-BE49-F238E27FC236}">
                <a16:creationId xmlns:a16="http://schemas.microsoft.com/office/drawing/2014/main" id="{4252729D-808D-5541-8C64-D5F87A8C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89526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en-US" sz="2000">
                <a:solidFill>
                  <a:srgbClr val="EB152E"/>
                </a:solidFill>
                <a:latin typeface="Trebuchet MS" panose="020B0703020202090204" pitchFamily="34" charset="0"/>
              </a:rPr>
              <a:t>A</a:t>
            </a:r>
            <a:endParaRPr lang="en-GB" altLang="en-US" sz="2000">
              <a:solidFill>
                <a:srgbClr val="EB152E"/>
              </a:solidFill>
              <a:latin typeface="Trebuchet MS" panose="020B0703020202090204" pitchFamily="34" charset="0"/>
            </a:endParaRPr>
          </a:p>
        </p:txBody>
      </p:sp>
      <p:sp>
        <p:nvSpPr>
          <p:cNvPr id="37918" name="Line 33">
            <a:extLst>
              <a:ext uri="{FF2B5EF4-FFF2-40B4-BE49-F238E27FC236}">
                <a16:creationId xmlns:a16="http://schemas.microsoft.com/office/drawing/2014/main" id="{1C837689-F83E-794C-BDB2-5D72ABE5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500" y="48895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B962AA8-B757-D948-B2D4-7A5FED475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10670"/>
            <a:ext cx="7162800" cy="64135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Entropy-based scoring</a:t>
            </a:r>
          </a:p>
        </p:txBody>
      </p:sp>
      <p:pic>
        <p:nvPicPr>
          <p:cNvPr id="38915" name="Picture 8">
            <a:extLst>
              <a:ext uri="{FF2B5EF4-FFF2-40B4-BE49-F238E27FC236}">
                <a16:creationId xmlns:a16="http://schemas.microsoft.com/office/drawing/2014/main" id="{41CDF4B9-DFD2-0E43-97BC-D4E2FE95D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77" y="1600200"/>
            <a:ext cx="949430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16">
            <a:extLst>
              <a:ext uri="{FF2B5EF4-FFF2-40B4-BE49-F238E27FC236}">
                <a16:creationId xmlns:a16="http://schemas.microsoft.com/office/drawing/2014/main" id="{693BC481-4AB7-C341-B2D3-D789AD2BF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54" y="4258234"/>
            <a:ext cx="7821074" cy="142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9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62DB7E56-5AE8-6A41-8A63-01CF18CC8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Entropy: Example</a:t>
            </a:r>
            <a:endParaRPr lang="en-US" altLang="en-US" sz="29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7C676739-419C-CA4C-8ED2-370C69CDA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589088"/>
          <a:ext cx="2057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name="Equation" r:id="rId3" imgW="22821900" imgH="21069300" progId="Equation.3">
                  <p:embed/>
                </p:oleObj>
              </mc:Choice>
              <mc:Fallback>
                <p:oleObj name="Equation" r:id="rId3" imgW="22821900" imgH="21069300" progId="Equation.3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7C676739-419C-CA4C-8ED2-370C69CDA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89088"/>
                        <a:ext cx="2057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7A6C9B5B-3614-9F45-BF16-90F6E92D6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733801"/>
          <a:ext cx="563880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4" name="Equation" r:id="rId5" imgW="61150500" imgH="21069300" progId="Equation.3">
                  <p:embed/>
                </p:oleObj>
              </mc:Choice>
              <mc:Fallback>
                <p:oleObj name="Equation" r:id="rId5" imgW="61150500" imgH="21069300" progId="Equation.3">
                  <p:embed/>
                  <p:pic>
                    <p:nvPicPr>
                      <p:cNvPr id="39939" name="Object 3">
                        <a:extLst>
                          <a:ext uri="{FF2B5EF4-FFF2-40B4-BE49-F238E27FC236}">
                            <a16:creationId xmlns:a16="http://schemas.microsoft.com/office/drawing/2014/main" id="{7A6C9B5B-3614-9F45-BF16-90F6E92D6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1"/>
                        <a:ext cx="563880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6">
            <a:extLst>
              <a:ext uri="{FF2B5EF4-FFF2-40B4-BE49-F238E27FC236}">
                <a16:creationId xmlns:a16="http://schemas.microsoft.com/office/drawing/2014/main" id="{7D234C63-C055-6241-ACE1-168BEE95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562600"/>
            <a:ext cx="575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Given a DNA sequence, what is its maximum entropy?</a:t>
            </a:r>
          </a:p>
        </p:txBody>
      </p:sp>
    </p:spTree>
    <p:extLst>
      <p:ext uri="{BB962C8B-B14F-4D97-AF65-F5344CB8AC3E}">
        <p14:creationId xmlns:p14="http://schemas.microsoft.com/office/powerpoint/2010/main" val="35104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70CDDE0-E959-AD4F-AFF9-B7D807C0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Alignment methods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335E66-A6B7-FD47-B6D8-E656117C0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1809750"/>
            <a:ext cx="7861300" cy="4133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Introduction to global and local sequence alignment methods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Global : Needleman-Wunsch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Local : Smith-Waterman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BLAST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Scoring Matrices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PAM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BLOSUM</a:t>
            </a:r>
          </a:p>
        </p:txBody>
      </p:sp>
    </p:spTree>
    <p:extLst>
      <p:ext uri="{BB962C8B-B14F-4D97-AF65-F5344CB8AC3E}">
        <p14:creationId xmlns:p14="http://schemas.microsoft.com/office/powerpoint/2010/main" val="987618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A522681-F55F-514B-B6EA-8E311C46C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8413" y="327819"/>
            <a:ext cx="7162800" cy="64135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Alignment entropy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8CEAD78-63BC-9242-9131-50858D1DD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7924800" cy="45307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Define frequencies for the occurrence of each letter in each column of multiple alignment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= 1, p</a:t>
            </a:r>
            <a:r>
              <a:rPr lang="en-US" altLang="en-US" baseline="-25000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=p</a:t>
            </a:r>
            <a:r>
              <a:rPr lang="en-US" altLang="en-US" baseline="-25000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=p</a:t>
            </a:r>
            <a:r>
              <a:rPr lang="en-US" altLang="en-US" baseline="-25000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=0 (1</a:t>
            </a:r>
            <a:r>
              <a:rPr lang="en-US" altLang="en-US" baseline="30000">
                <a:ea typeface="ＭＳ Ｐゴシック" panose="020B0600070205080204" pitchFamily="34" charset="-128"/>
              </a:rPr>
              <a:t>st</a:t>
            </a:r>
            <a:r>
              <a:rPr lang="en-US" altLang="en-US">
                <a:ea typeface="ＭＳ Ｐゴシック" panose="020B0600070205080204" pitchFamily="34" charset="-128"/>
              </a:rPr>
              <a:t> column)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= 0.75, p</a:t>
            </a:r>
            <a:r>
              <a:rPr lang="en-US" altLang="en-US" baseline="-25000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 = 0.25, p</a:t>
            </a:r>
            <a:r>
              <a:rPr lang="en-US" altLang="en-US" baseline="-25000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=p</a:t>
            </a:r>
            <a:r>
              <a:rPr lang="en-US" altLang="en-US" baseline="-25000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=0 (2</a:t>
            </a:r>
            <a:r>
              <a:rPr lang="en-US" altLang="en-US" baseline="30000">
                <a:ea typeface="ＭＳ Ｐゴシック" panose="020B0600070205080204" pitchFamily="34" charset="-128"/>
              </a:rPr>
              <a:t>nd</a:t>
            </a:r>
            <a:r>
              <a:rPr lang="en-US" altLang="en-US">
                <a:ea typeface="ＭＳ Ｐゴシック" panose="020B0600070205080204" pitchFamily="34" charset="-128"/>
              </a:rPr>
              <a:t> column)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= 0.50, p</a:t>
            </a:r>
            <a:r>
              <a:rPr lang="en-US" altLang="en-US" baseline="-25000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 = 0.25, p</a:t>
            </a:r>
            <a:r>
              <a:rPr lang="en-US" altLang="en-US" baseline="-25000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=0.25 p</a:t>
            </a:r>
            <a:r>
              <a:rPr lang="en-US" altLang="en-US" baseline="-25000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=0 (3</a:t>
            </a:r>
            <a:r>
              <a:rPr lang="en-US" altLang="en-US" baseline="30000">
                <a:ea typeface="ＭＳ Ｐゴシック" panose="020B0600070205080204" pitchFamily="34" charset="-128"/>
              </a:rPr>
              <a:t>rd</a:t>
            </a:r>
            <a:r>
              <a:rPr lang="en-US" altLang="en-US">
                <a:ea typeface="ＭＳ Ｐゴシック" panose="020B0600070205080204" pitchFamily="34" charset="-128"/>
              </a:rPr>
              <a:t> column)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Compute entropy of each column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D3DB6732-2EC3-184B-BD85-E6AA4535D5A7}"/>
              </a:ext>
            </a:extLst>
          </p:cNvPr>
          <p:cNvGraphicFramePr>
            <a:graphicFrameLocks noGrp="1"/>
          </p:cNvGraphicFramePr>
          <p:nvPr/>
        </p:nvGraphicFramePr>
        <p:xfrm>
          <a:off x="8305800" y="3810000"/>
          <a:ext cx="1524000" cy="2076452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61671767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83648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186273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901179"/>
                  </a:ext>
                </a:extLst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598215"/>
                  </a:ext>
                </a:extLst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07675"/>
                  </a:ext>
                </a:extLst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347053"/>
                  </a:ext>
                </a:extLst>
              </a:tr>
            </a:tbl>
          </a:graphicData>
        </a:graphic>
      </p:graphicFrame>
      <p:sp>
        <p:nvSpPr>
          <p:cNvPr id="40986" name="TextBox 6">
            <a:extLst>
              <a:ext uri="{FF2B5EF4-FFF2-40B4-BE49-F238E27FC236}">
                <a16:creationId xmlns:a16="http://schemas.microsoft.com/office/drawing/2014/main" id="{2F2FBFA2-D5FB-2E4E-8A54-2ED2D085A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4876800"/>
            <a:ext cx="313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An alignment with 3 columns</a:t>
            </a:r>
          </a:p>
        </p:txBody>
      </p:sp>
      <p:sp>
        <p:nvSpPr>
          <p:cNvPr id="40987" name="TextBox 7">
            <a:extLst>
              <a:ext uri="{FF2B5EF4-FFF2-40B4-BE49-F238E27FC236}">
                <a16:creationId xmlns:a16="http://schemas.microsoft.com/office/drawing/2014/main" id="{806CE59D-3D31-A14B-93D1-4120FEA4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264" y="58674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40988" name="TextBox 8">
            <a:extLst>
              <a:ext uri="{FF2B5EF4-FFF2-40B4-BE49-F238E27FC236}">
                <a16:creationId xmlns:a16="http://schemas.microsoft.com/office/drawing/2014/main" id="{0F394500-CB1A-FA4E-BFCE-DEC7473D2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0" y="5878514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0.811</a:t>
            </a:r>
          </a:p>
        </p:txBody>
      </p:sp>
      <p:sp>
        <p:nvSpPr>
          <p:cNvPr id="40989" name="TextBox 9">
            <a:extLst>
              <a:ext uri="{FF2B5EF4-FFF2-40B4-BE49-F238E27FC236}">
                <a16:creationId xmlns:a16="http://schemas.microsoft.com/office/drawing/2014/main" id="{04884910-FE7B-6E42-9976-47472B67B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1" y="5867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2.0</a:t>
            </a:r>
          </a:p>
        </p:txBody>
      </p:sp>
      <p:sp>
        <p:nvSpPr>
          <p:cNvPr id="40990" name="TextBox 10">
            <a:extLst>
              <a:ext uri="{FF2B5EF4-FFF2-40B4-BE49-F238E27FC236}">
                <a16:creationId xmlns:a16="http://schemas.microsoft.com/office/drawing/2014/main" id="{27429178-A83F-D546-A736-BC47F51D4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6096000"/>
            <a:ext cx="2817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Alignment entropy= 2.811</a:t>
            </a:r>
          </a:p>
        </p:txBody>
      </p:sp>
    </p:spTree>
    <p:extLst>
      <p:ext uri="{BB962C8B-B14F-4D97-AF65-F5344CB8AC3E}">
        <p14:creationId xmlns:p14="http://schemas.microsoft.com/office/powerpoint/2010/main" val="146360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B788C66-10E3-EA4C-975E-19380DC35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Consistency-based approaches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197A9C1-D3BE-AC48-B19E-DAC9F3B69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T-Coffee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M-Coffee &amp; 3D-Coffee (Expresso)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Principle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Primary library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Library extension</a:t>
            </a:r>
          </a:p>
        </p:txBody>
      </p:sp>
    </p:spTree>
    <p:extLst>
      <p:ext uri="{BB962C8B-B14F-4D97-AF65-F5344CB8AC3E}">
        <p14:creationId xmlns:p14="http://schemas.microsoft.com/office/powerpoint/2010/main" val="1035397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DF94AD0D-A0CF-7740-986F-C3B23E15B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92100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T-Coffee: Primary library</a:t>
            </a:r>
          </a:p>
        </p:txBody>
      </p:sp>
      <p:sp>
        <p:nvSpPr>
          <p:cNvPr id="43011" name="Text Box 6">
            <a:extLst>
              <a:ext uri="{FF2B5EF4-FFF2-40B4-BE49-F238E27FC236}">
                <a16:creationId xmlns:a16="http://schemas.microsoft.com/office/drawing/2014/main" id="{317EB704-2D20-1449-9F8C-99DBBBA26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2024063"/>
            <a:ext cx="588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 b="0"/>
          </a:p>
        </p:txBody>
      </p:sp>
      <p:sp>
        <p:nvSpPr>
          <p:cNvPr id="43012" name="Text Box 7">
            <a:extLst>
              <a:ext uri="{FF2B5EF4-FFF2-40B4-BE49-F238E27FC236}">
                <a16:creationId xmlns:a16="http://schemas.microsoft.com/office/drawing/2014/main" id="{5E6D9047-E2A7-1C43-A2CA-4CF33740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2130425"/>
            <a:ext cx="41344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urier" pitchFamily="2" charset="0"/>
              </a:rPr>
              <a:t>SeqA  GARFIELD THE LAST FAT CAT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SeqB  GARFIELD THE FAST CAT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SeqC  GARFIELD THE VERY FAST CAT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SeqD  THE FAT CAT</a:t>
            </a:r>
            <a:endParaRPr lang="en-US" altLang="en-US" sz="1800" b="0"/>
          </a:p>
        </p:txBody>
      </p:sp>
      <p:sp>
        <p:nvSpPr>
          <p:cNvPr id="43013" name="Text Box 8">
            <a:extLst>
              <a:ext uri="{FF2B5EF4-FFF2-40B4-BE49-F238E27FC236}">
                <a16:creationId xmlns:a16="http://schemas.microsoft.com/office/drawing/2014/main" id="{A6E29CE4-689C-5049-B556-2BA53C14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10000"/>
            <a:ext cx="381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Courier" pitchFamily="2" charset="0"/>
              </a:rPr>
              <a:t>SeqA  GARFIELD THE LAST FAT CAT</a:t>
            </a: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SeqB  GARFIELD THE FAST CAT</a:t>
            </a:r>
          </a:p>
          <a:p>
            <a:pPr eaLnBrk="1" hangingPunct="1"/>
            <a:endParaRPr lang="en-US" altLang="en-US" sz="1400" b="0">
              <a:latin typeface="Courier" pitchFamily="2" charset="0"/>
            </a:endParaRP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SeqA  GARFIELD THE LAST FA-T CAT</a:t>
            </a: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SeqC  GARFIELD THE VERY FAST CAT</a:t>
            </a:r>
          </a:p>
          <a:p>
            <a:pPr eaLnBrk="1" hangingPunct="1"/>
            <a:endParaRPr lang="en-US" altLang="en-US" sz="1400" b="0">
              <a:latin typeface="Courier" pitchFamily="2" charset="0"/>
            </a:endParaRP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SeqA  GARFIELD THE LAST FAT CAT</a:t>
            </a: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SeqD  -------- THE ---- FAT CAT</a:t>
            </a:r>
          </a:p>
        </p:txBody>
      </p:sp>
      <p:sp>
        <p:nvSpPr>
          <p:cNvPr id="43014" name="Text Box 17">
            <a:extLst>
              <a:ext uri="{FF2B5EF4-FFF2-40B4-BE49-F238E27FC236}">
                <a16:creationId xmlns:a16="http://schemas.microsoft.com/office/drawing/2014/main" id="{61BCC0CA-0D68-CD46-AEDE-8D8F79576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690688"/>
            <a:ext cx="186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Input sequences</a:t>
            </a:r>
          </a:p>
        </p:txBody>
      </p:sp>
      <p:sp>
        <p:nvSpPr>
          <p:cNvPr id="43015" name="Text Box 18">
            <a:extLst>
              <a:ext uri="{FF2B5EF4-FFF2-40B4-BE49-F238E27FC236}">
                <a16:creationId xmlns:a16="http://schemas.microsoft.com/office/drawing/2014/main" id="{F92B0865-2867-7846-A314-8F254770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352801"/>
            <a:ext cx="6270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Primary library: collection of global/local pairwise alignments</a:t>
            </a:r>
          </a:p>
        </p:txBody>
      </p:sp>
      <p:sp>
        <p:nvSpPr>
          <p:cNvPr id="43016" name="Text Box 19">
            <a:extLst>
              <a:ext uri="{FF2B5EF4-FFF2-40B4-BE49-F238E27FC236}">
                <a16:creationId xmlns:a16="http://schemas.microsoft.com/office/drawing/2014/main" id="{22A67493-8E63-8A4F-BBDB-ECF11084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10000"/>
            <a:ext cx="381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Courier" pitchFamily="2" charset="0"/>
              </a:rPr>
              <a:t>SeqB  GARFIELD THE ---- FAST CAT</a:t>
            </a: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SeqC  GARFIELD THE VERY FAST CAT</a:t>
            </a:r>
          </a:p>
          <a:p>
            <a:pPr eaLnBrk="1" hangingPunct="1"/>
            <a:endParaRPr lang="en-US" altLang="en-US" sz="1400" b="0">
              <a:latin typeface="Courier" pitchFamily="2" charset="0"/>
            </a:endParaRP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SeqB  GARFIELD THE FAST CAT</a:t>
            </a: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SeqD  -------- THE FA-T CAT</a:t>
            </a:r>
          </a:p>
          <a:p>
            <a:pPr eaLnBrk="1" hangingPunct="1"/>
            <a:endParaRPr lang="en-US" altLang="en-US" sz="1400" b="0">
              <a:latin typeface="Courier" pitchFamily="2" charset="0"/>
            </a:endParaRP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SeqC  GARFIELD THE VERY FAST CAT</a:t>
            </a:r>
          </a:p>
          <a:p>
            <a:pPr eaLnBrk="1" hangingPunct="1"/>
            <a:r>
              <a:rPr lang="en-US" altLang="en-US" sz="1400" b="0">
                <a:latin typeface="Courier" pitchFamily="2" charset="0"/>
              </a:rPr>
              <a:t>SeqD  -------- THE ---- FA-T CAT</a:t>
            </a:r>
          </a:p>
        </p:txBody>
      </p:sp>
    </p:spTree>
    <p:extLst>
      <p:ext uri="{BB962C8B-B14F-4D97-AF65-F5344CB8AC3E}">
        <p14:creationId xmlns:p14="http://schemas.microsoft.com/office/powerpoint/2010/main" val="1333674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279ED38-A25C-9F4A-9975-F82F0B979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95838"/>
            <a:ext cx="7162800" cy="6413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T-Coffee: Library extension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9941CEC7-6C55-7948-8644-5293D2D82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90801"/>
            <a:ext cx="4038600" cy="376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urier" pitchFamily="2" charset="0"/>
              </a:rPr>
              <a:t>SeqA GARFIELD THE LAST FAT CAT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     |||||||| ||| |||| |||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SeqB GARFIELD THE FAST CAT</a:t>
            </a:r>
          </a:p>
          <a:p>
            <a:pPr eaLnBrk="1" hangingPunct="1"/>
            <a:endParaRPr lang="en-US" altLang="en-US" sz="1600" b="0">
              <a:latin typeface="Courier" pitchFamily="2" charset="0"/>
            </a:endParaRP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SeqA GARFIELD THE LAST FAT CAT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     |||||||| ||| |||| ||</a:t>
            </a:r>
          </a:p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Courier" pitchFamily="2" charset="0"/>
              </a:rPr>
              <a:t>SeqC GARFIELD THE VERY FAST CAT</a:t>
            </a:r>
            <a:endParaRPr lang="en-US" altLang="en-US" sz="1600" b="0">
              <a:latin typeface="Courier" pitchFamily="2" charset="0"/>
            </a:endParaRP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     |||||||| |||      |||| |||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SeqB GARFIELD THE      FAST CAT</a:t>
            </a:r>
          </a:p>
          <a:p>
            <a:pPr eaLnBrk="1" hangingPunct="1"/>
            <a:endParaRPr lang="en-US" altLang="en-US" sz="1600" b="0">
              <a:latin typeface="Courier" pitchFamily="2" charset="0"/>
            </a:endParaRP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SeqA GARFIELD THE LAST FAT CAT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              |||      ||| |||</a:t>
            </a:r>
          </a:p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Courier" pitchFamily="2" charset="0"/>
              </a:rPr>
              <a:t>SeqD          THE      FAT CAT</a:t>
            </a:r>
            <a:endParaRPr lang="en-US" altLang="en-US" sz="1600" b="0">
              <a:latin typeface="Courier" pitchFamily="2" charset="0"/>
            </a:endParaRP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              |||      ||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SeqB GARFIELD THE      FAST CAT</a:t>
            </a:r>
          </a:p>
        </p:txBody>
      </p:sp>
      <p:sp>
        <p:nvSpPr>
          <p:cNvPr id="44036" name="Text Box 7">
            <a:extLst>
              <a:ext uri="{FF2B5EF4-FFF2-40B4-BE49-F238E27FC236}">
                <a16:creationId xmlns:a16="http://schemas.microsoft.com/office/drawing/2014/main" id="{E038AC41-1EBC-3944-92C6-DABFB7E3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95401"/>
            <a:ext cx="381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0">
                <a:latin typeface="Courier" pitchFamily="2" charset="0"/>
              </a:rPr>
              <a:t>SeqA  GARFIELD THE LAST FAT CAT</a:t>
            </a: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SeqB  GARFIELD THE FAST CAT</a:t>
            </a:r>
          </a:p>
          <a:p>
            <a:pPr eaLnBrk="1" hangingPunct="1"/>
            <a:endParaRPr lang="en-US" altLang="en-US" sz="1000" b="0">
              <a:latin typeface="Courier" pitchFamily="2" charset="0"/>
            </a:endParaRP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SeqA  GARFIELD THE LAST FA-T CAT</a:t>
            </a: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SeqC  GARFIELD THE VERY FAST CAT</a:t>
            </a:r>
          </a:p>
          <a:p>
            <a:pPr eaLnBrk="1" hangingPunct="1"/>
            <a:endParaRPr lang="en-US" altLang="en-US" sz="1000" b="0">
              <a:latin typeface="Courier" pitchFamily="2" charset="0"/>
            </a:endParaRP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SeqA  GARFIELD THE LAST FAT CAT</a:t>
            </a: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SeqD  -------- THE ---- FAT CAT</a:t>
            </a:r>
          </a:p>
        </p:txBody>
      </p:sp>
      <p:sp>
        <p:nvSpPr>
          <p:cNvPr id="44037" name="Text Box 8">
            <a:extLst>
              <a:ext uri="{FF2B5EF4-FFF2-40B4-BE49-F238E27FC236}">
                <a16:creationId xmlns:a16="http://schemas.microsoft.com/office/drawing/2014/main" id="{53D81ACC-D902-B641-93D1-26A7EF8D7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295401"/>
            <a:ext cx="381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0">
                <a:latin typeface="Courier" pitchFamily="2" charset="0"/>
              </a:rPr>
              <a:t>SeqB  GARFIELD THE ---- FAST CAT</a:t>
            </a: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SeqC  GARFIELD THE VERY FAST CAT</a:t>
            </a:r>
          </a:p>
          <a:p>
            <a:pPr eaLnBrk="1" hangingPunct="1"/>
            <a:endParaRPr lang="en-US" altLang="en-US" sz="1000" b="0">
              <a:latin typeface="Courier" pitchFamily="2" charset="0"/>
            </a:endParaRP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SeqB  GARFIELD THE FAST CAT</a:t>
            </a: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SeqD  -------- THE FA-T CAT</a:t>
            </a:r>
          </a:p>
          <a:p>
            <a:pPr eaLnBrk="1" hangingPunct="1"/>
            <a:endParaRPr lang="en-US" altLang="en-US" sz="1000" b="0">
              <a:latin typeface="Courier" pitchFamily="2" charset="0"/>
            </a:endParaRP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SeqC  GARFIELD THE VERY FAST CAT</a:t>
            </a:r>
          </a:p>
          <a:p>
            <a:pPr eaLnBrk="1" hangingPunct="1"/>
            <a:r>
              <a:rPr lang="en-US" altLang="en-US" sz="1000" b="0">
                <a:latin typeface="Courier" pitchFamily="2" charset="0"/>
              </a:rPr>
              <a:t>SeqD  -------- THE ---- FA-T CAT</a:t>
            </a:r>
          </a:p>
        </p:txBody>
      </p:sp>
      <p:sp>
        <p:nvSpPr>
          <p:cNvPr id="44038" name="Line 9">
            <a:extLst>
              <a:ext uri="{FF2B5EF4-FFF2-40B4-BE49-F238E27FC236}">
                <a16:creationId xmlns:a16="http://schemas.microsoft.com/office/drawing/2014/main" id="{1F0F307F-EB65-774B-9818-465A0BB4D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10">
            <a:extLst>
              <a:ext uri="{FF2B5EF4-FFF2-40B4-BE49-F238E27FC236}">
                <a16:creationId xmlns:a16="http://schemas.microsoft.com/office/drawing/2014/main" id="{E028D3FF-3625-C145-B366-E5E3CAFD2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11">
            <a:extLst>
              <a:ext uri="{FF2B5EF4-FFF2-40B4-BE49-F238E27FC236}">
                <a16:creationId xmlns:a16="http://schemas.microsoft.com/office/drawing/2014/main" id="{E39CFAB4-8AEC-904D-B37D-7020CFB69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12">
            <a:extLst>
              <a:ext uri="{FF2B5EF4-FFF2-40B4-BE49-F238E27FC236}">
                <a16:creationId xmlns:a16="http://schemas.microsoft.com/office/drawing/2014/main" id="{3AFC076D-8FE9-204E-BF97-9DA8B02DE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86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3">
            <a:extLst>
              <a:ext uri="{FF2B5EF4-FFF2-40B4-BE49-F238E27FC236}">
                <a16:creationId xmlns:a16="http://schemas.microsoft.com/office/drawing/2014/main" id="{6BD6B21E-1A21-054D-ABDB-2B0C996E3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86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4">
            <a:extLst>
              <a:ext uri="{FF2B5EF4-FFF2-40B4-BE49-F238E27FC236}">
                <a16:creationId xmlns:a16="http://schemas.microsoft.com/office/drawing/2014/main" id="{C343E063-CA53-754C-8C92-4462D2D07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86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5">
            <a:extLst>
              <a:ext uri="{FF2B5EF4-FFF2-40B4-BE49-F238E27FC236}">
                <a16:creationId xmlns:a16="http://schemas.microsoft.com/office/drawing/2014/main" id="{C4CC9738-1732-9441-B78A-8DE71A668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86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6">
            <a:extLst>
              <a:ext uri="{FF2B5EF4-FFF2-40B4-BE49-F238E27FC236}">
                <a16:creationId xmlns:a16="http://schemas.microsoft.com/office/drawing/2014/main" id="{D75909DA-D33C-844E-8902-9F15AF715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86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7">
            <a:extLst>
              <a:ext uri="{FF2B5EF4-FFF2-40B4-BE49-F238E27FC236}">
                <a16:creationId xmlns:a16="http://schemas.microsoft.com/office/drawing/2014/main" id="{2A33617D-DB22-CB4C-A50B-AD54B1CB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97226"/>
            <a:ext cx="404018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urier" pitchFamily="2" charset="0"/>
              </a:rPr>
              <a:t>SeqA GARFIELD THE LAST FAT CAT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     </a:t>
            </a:r>
            <a:r>
              <a:rPr lang="en-US" altLang="en-US" sz="1600">
                <a:solidFill>
                  <a:schemeClr val="hlink"/>
                </a:solidFill>
                <a:latin typeface="Courier" pitchFamily="2" charset="0"/>
              </a:rPr>
              <a:t>|||||||| </a:t>
            </a:r>
            <a:r>
              <a:rPr lang="en-US" altLang="en-US" sz="1600">
                <a:solidFill>
                  <a:srgbClr val="FF0000"/>
                </a:solidFill>
                <a:latin typeface="Courier" pitchFamily="2" charset="0"/>
              </a:rPr>
              <a:t>|||      </a:t>
            </a:r>
            <a:endParaRPr lang="en-US" altLang="en-US" sz="1600" b="0">
              <a:latin typeface="Courier" pitchFamily="2" charset="0"/>
            </a:endParaRP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SeqB GARFIELD THE      FAST CAT</a:t>
            </a:r>
          </a:p>
        </p:txBody>
      </p:sp>
      <p:sp>
        <p:nvSpPr>
          <p:cNvPr id="44047" name="Line 18">
            <a:extLst>
              <a:ext uri="{FF2B5EF4-FFF2-40B4-BE49-F238E27FC236}">
                <a16:creationId xmlns:a16="http://schemas.microsoft.com/office/drawing/2014/main" id="{EF87F83C-495E-024F-B38A-555640541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5988" y="3505200"/>
            <a:ext cx="533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20">
            <a:extLst>
              <a:ext uri="{FF2B5EF4-FFF2-40B4-BE49-F238E27FC236}">
                <a16:creationId xmlns:a16="http://schemas.microsoft.com/office/drawing/2014/main" id="{0ADD74F7-DE7A-5448-8B6B-3B6B27E11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3505200"/>
            <a:ext cx="533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21">
            <a:extLst>
              <a:ext uri="{FF2B5EF4-FFF2-40B4-BE49-F238E27FC236}">
                <a16:creationId xmlns:a16="http://schemas.microsoft.com/office/drawing/2014/main" id="{32655D66-1461-2F4C-8841-7EC60A830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3505200"/>
            <a:ext cx="533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22">
            <a:extLst>
              <a:ext uri="{FF2B5EF4-FFF2-40B4-BE49-F238E27FC236}">
                <a16:creationId xmlns:a16="http://schemas.microsoft.com/office/drawing/2014/main" id="{78EB4CCD-37F2-BD4A-8608-1905EB04A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188" y="3505200"/>
            <a:ext cx="533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23">
            <a:extLst>
              <a:ext uri="{FF2B5EF4-FFF2-40B4-BE49-F238E27FC236}">
                <a16:creationId xmlns:a16="http://schemas.microsoft.com/office/drawing/2014/main" id="{B82603DC-5396-454F-8DCF-D25C85652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3505200"/>
            <a:ext cx="533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4">
            <a:extLst>
              <a:ext uri="{FF2B5EF4-FFF2-40B4-BE49-F238E27FC236}">
                <a16:creationId xmlns:a16="http://schemas.microsoft.com/office/drawing/2014/main" id="{83B7223E-54AA-7043-857A-0B4AA3963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4188" y="3505200"/>
            <a:ext cx="533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5">
            <a:extLst>
              <a:ext uri="{FF2B5EF4-FFF2-40B4-BE49-F238E27FC236}">
                <a16:creationId xmlns:a16="http://schemas.microsoft.com/office/drawing/2014/main" id="{F8F288FB-C44A-8A47-BDB8-CC157664C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6588" y="3505200"/>
            <a:ext cx="533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8">
            <a:extLst>
              <a:ext uri="{FF2B5EF4-FFF2-40B4-BE49-F238E27FC236}">
                <a16:creationId xmlns:a16="http://schemas.microsoft.com/office/drawing/2014/main" id="{491EDD2C-D8C6-344A-82D7-91167E484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5588" y="3505200"/>
            <a:ext cx="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9">
            <a:extLst>
              <a:ext uri="{FF2B5EF4-FFF2-40B4-BE49-F238E27FC236}">
                <a16:creationId xmlns:a16="http://schemas.microsoft.com/office/drawing/2014/main" id="{2C2E8489-9124-8E46-9B51-2D94E514F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7988" y="3505200"/>
            <a:ext cx="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Line 30">
            <a:extLst>
              <a:ext uri="{FF2B5EF4-FFF2-40B4-BE49-F238E27FC236}">
                <a16:creationId xmlns:a16="http://schemas.microsoft.com/office/drawing/2014/main" id="{CC0AAC5E-E6DD-2349-BB2B-BC3451EA8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0388" y="3505200"/>
            <a:ext cx="7620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Line 31">
            <a:extLst>
              <a:ext uri="{FF2B5EF4-FFF2-40B4-BE49-F238E27FC236}">
                <a16:creationId xmlns:a16="http://schemas.microsoft.com/office/drawing/2014/main" id="{247B5D1F-D449-8343-8C93-20F3F732F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8988" y="3505200"/>
            <a:ext cx="7620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Line 32">
            <a:extLst>
              <a:ext uri="{FF2B5EF4-FFF2-40B4-BE49-F238E27FC236}">
                <a16:creationId xmlns:a16="http://schemas.microsoft.com/office/drawing/2014/main" id="{49B7B8CD-5B11-0845-BB39-EA173DC72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1388" y="3505200"/>
            <a:ext cx="7620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33">
            <a:extLst>
              <a:ext uri="{FF2B5EF4-FFF2-40B4-BE49-F238E27FC236}">
                <a16:creationId xmlns:a16="http://schemas.microsoft.com/office/drawing/2014/main" id="{C3B81479-E688-EB4F-8788-53CA16CF0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3788" y="3505200"/>
            <a:ext cx="7620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Rectangle 36">
            <a:extLst>
              <a:ext uri="{FF2B5EF4-FFF2-40B4-BE49-F238E27FC236}">
                <a16:creationId xmlns:a16="http://schemas.microsoft.com/office/drawing/2014/main" id="{A5F62833-5268-A24E-8255-2198CD3A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5029201"/>
            <a:ext cx="4011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urier" pitchFamily="2" charset="0"/>
              </a:rPr>
              <a:t>SeqA GARFIELD THE LAST FA-T CAT</a:t>
            </a:r>
          </a:p>
          <a:p>
            <a:pPr eaLnBrk="1" hangingPunct="1"/>
            <a:r>
              <a:rPr lang="en-US" altLang="en-US" sz="1600" b="0">
                <a:latin typeface="Courier" pitchFamily="2" charset="0"/>
              </a:rPr>
              <a:t>SeqB GARFIELD THE ---- FAST CAT</a:t>
            </a:r>
          </a:p>
        </p:txBody>
      </p:sp>
      <p:sp>
        <p:nvSpPr>
          <p:cNvPr id="44061" name="AutoShape 37">
            <a:extLst>
              <a:ext uri="{FF2B5EF4-FFF2-40B4-BE49-F238E27FC236}">
                <a16:creationId xmlns:a16="http://schemas.microsoft.com/office/drawing/2014/main" id="{C9699CDB-83EB-DC45-9BB8-EC63BA7E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3528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4062" name="AutoShape 38">
            <a:extLst>
              <a:ext uri="{FF2B5EF4-FFF2-40B4-BE49-F238E27FC236}">
                <a16:creationId xmlns:a16="http://schemas.microsoft.com/office/drawing/2014/main" id="{30CEE9C4-372B-844F-9D1F-51D5D0B4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4114800"/>
            <a:ext cx="457200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4063" name="Text Box 39">
            <a:extLst>
              <a:ext uri="{FF2B5EF4-FFF2-40B4-BE49-F238E27FC236}">
                <a16:creationId xmlns:a16="http://schemas.microsoft.com/office/drawing/2014/main" id="{01C03875-5A3C-1747-ADBB-63EAE440E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1"/>
            <a:ext cx="36147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DP on the </a:t>
            </a:r>
            <a:r>
              <a:rPr lang="ja-JP" altLang="en-US" sz="1800"/>
              <a:t>“</a:t>
            </a:r>
            <a:r>
              <a:rPr lang="en-US" altLang="ja-JP" sz="1800"/>
              <a:t>consistency matrix</a:t>
            </a:r>
            <a:r>
              <a:rPr lang="ja-JP" altLang="en-US" sz="1800"/>
              <a:t>”</a:t>
            </a:r>
            <a:endParaRPr lang="en-US" altLang="en-US" sz="1800"/>
          </a:p>
        </p:txBody>
      </p:sp>
      <p:sp>
        <p:nvSpPr>
          <p:cNvPr id="44064" name="Text Box 40">
            <a:extLst>
              <a:ext uri="{FF2B5EF4-FFF2-40B4-BE49-F238E27FC236}">
                <a16:creationId xmlns:a16="http://schemas.microsoft.com/office/drawing/2014/main" id="{32A9552A-027F-8C47-AA4D-B84C1EED6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52801"/>
            <a:ext cx="100965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Triplets</a:t>
            </a:r>
          </a:p>
        </p:txBody>
      </p:sp>
      <p:sp>
        <p:nvSpPr>
          <p:cNvPr id="44065" name="Text Box 41">
            <a:extLst>
              <a:ext uri="{FF2B5EF4-FFF2-40B4-BE49-F238E27FC236}">
                <a16:creationId xmlns:a16="http://schemas.microsoft.com/office/drawing/2014/main" id="{79F164EA-19F0-0543-BD0E-1BCD80B4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638800"/>
            <a:ext cx="3810000" cy="52322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Extended library: new pairwise alignment (AB), (AC), (AD), (BC), (BD) and (CD)</a:t>
            </a:r>
            <a:endParaRPr lang="en-US" altLang="en-US" sz="1800"/>
          </a:p>
        </p:txBody>
      </p:sp>
      <p:sp>
        <p:nvSpPr>
          <p:cNvPr id="44066" name="Text Box 42">
            <a:extLst>
              <a:ext uri="{FF2B5EF4-FFF2-40B4-BE49-F238E27FC236}">
                <a16:creationId xmlns:a16="http://schemas.microsoft.com/office/drawing/2014/main" id="{C7E8977E-3FD3-8B4A-87EE-5379AA2E1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667001"/>
            <a:ext cx="2362200" cy="36671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Different </a:t>
            </a:r>
            <a:r>
              <a:rPr lang="ja-JP" altLang="en-US" sz="1800"/>
              <a:t>“</a:t>
            </a:r>
            <a:r>
              <a:rPr lang="en-US" altLang="ja-JP" sz="1800"/>
              <a:t>weights</a:t>
            </a:r>
            <a:r>
              <a:rPr lang="ja-JP" altLang="en-US" sz="1800"/>
              <a:t>”</a:t>
            </a:r>
            <a:endParaRPr lang="en-US" altLang="en-US" sz="1800"/>
          </a:p>
        </p:txBody>
      </p:sp>
      <p:sp>
        <p:nvSpPr>
          <p:cNvPr id="44067" name="Line 43">
            <a:extLst>
              <a:ext uri="{FF2B5EF4-FFF2-40B4-BE49-F238E27FC236}">
                <a16:creationId xmlns:a16="http://schemas.microsoft.com/office/drawing/2014/main" id="{21F194D8-FCC7-544E-9A3F-A8F61C1B9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2971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Line 44">
            <a:extLst>
              <a:ext uri="{FF2B5EF4-FFF2-40B4-BE49-F238E27FC236}">
                <a16:creationId xmlns:a16="http://schemas.microsoft.com/office/drawing/2014/main" id="{E36159BE-6AFE-824A-96EE-B1CC8B644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Line 45">
            <a:extLst>
              <a:ext uri="{FF2B5EF4-FFF2-40B4-BE49-F238E27FC236}">
                <a16:creationId xmlns:a16="http://schemas.microsoft.com/office/drawing/2014/main" id="{19A7FAFC-9502-C841-AFA3-80A85C275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048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31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BF77AE3-D706-5445-9D11-D8FB89A9B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682" y="89649"/>
            <a:ext cx="10990730" cy="1039906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T-Coffee uses progressive strategy to derive multiple alignment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B5B7650-0605-BD40-8023-1688B3261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8770" y="1604520"/>
            <a:ext cx="10972440" cy="3977280"/>
          </a:xfrm>
        </p:spPr>
        <p:txBody>
          <a:bodyPr/>
          <a:lstStyle/>
          <a:p>
            <a:pPr eaLnBrk="1" hangingPunct="1"/>
            <a:r>
              <a:rPr lang="en-US" altLang="en-US" sz="2200">
                <a:ea typeface="ＭＳ Ｐゴシック" panose="020B0600070205080204" pitchFamily="34" charset="-128"/>
              </a:rPr>
              <a:t>Guide tree</a:t>
            </a:r>
          </a:p>
          <a:p>
            <a:pPr eaLnBrk="1" hangingPunct="1"/>
            <a:r>
              <a:rPr lang="en-US" altLang="en-US" sz="2200">
                <a:ea typeface="ＭＳ Ｐゴシック" panose="020B0600070205080204" pitchFamily="34" charset="-128"/>
              </a:rPr>
              <a:t>First align the closest two sequences (DP using the weights derived from the extended library)</a:t>
            </a:r>
          </a:p>
          <a:p>
            <a:pPr eaLnBrk="1" hangingPunct="1"/>
            <a:r>
              <a:rPr lang="en-US" altLang="en-US" sz="2200">
                <a:ea typeface="ＭＳ Ｐゴシック" panose="020B0600070205080204" pitchFamily="34" charset="-128"/>
              </a:rPr>
              <a:t>Align two </a:t>
            </a:r>
            <a:r>
              <a:rPr lang="ja-JP" altLang="en-US" sz="2200">
                <a:ea typeface="ＭＳ Ｐゴシック" panose="020B0600070205080204" pitchFamily="34" charset="-128"/>
              </a:rPr>
              <a:t>“</a:t>
            </a:r>
            <a:r>
              <a:rPr lang="en-US" altLang="ja-JP" sz="2200">
                <a:ea typeface="ＭＳ Ｐゴシック" panose="020B0600070205080204" pitchFamily="34" charset="-128"/>
              </a:rPr>
              <a:t>alignments</a:t>
            </a:r>
            <a:r>
              <a:rPr lang="ja-JP" altLang="en-US" sz="2200">
                <a:ea typeface="ＭＳ Ｐゴシック" panose="020B0600070205080204" pitchFamily="34" charset="-128"/>
              </a:rPr>
              <a:t>”</a:t>
            </a:r>
            <a:r>
              <a:rPr lang="en-US" altLang="ja-JP" sz="2200">
                <a:ea typeface="ＭＳ Ｐゴシック" panose="020B0600070205080204" pitchFamily="34" charset="-128"/>
              </a:rPr>
              <a:t> (using the weights from the extended library -- average over each column)</a:t>
            </a:r>
          </a:p>
          <a:p>
            <a:pPr eaLnBrk="1" hangingPunct="1"/>
            <a:r>
              <a:rPr lang="en-US" altLang="en-US" sz="2200">
                <a:ea typeface="ＭＳ Ｐゴシック" panose="020B0600070205080204" pitchFamily="34" charset="-128"/>
              </a:rPr>
              <a:t>No additional parameters (gaps etc)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The substitution values (weights) are derived from extended library which already considered gaps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High scoring segments (consistent segments) enhanced by the data set to the point that they are insensitive to the gap penalties</a:t>
            </a:r>
          </a:p>
        </p:txBody>
      </p:sp>
    </p:spTree>
    <p:extLst>
      <p:ext uri="{BB962C8B-B14F-4D97-AF65-F5344CB8AC3E}">
        <p14:creationId xmlns:p14="http://schemas.microsoft.com/office/powerpoint/2010/main" val="1625271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7421986-F215-C242-975D-A69251F4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9" y="685800"/>
            <a:ext cx="8009965" cy="264459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MUSCLE: a tool for fast MSA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4A0E7F7D-AE17-E047-84A6-87701C36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95400"/>
            <a:ext cx="7696200" cy="495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Initial progressive alignment followed by  horizontal refinement (stochastic search for a maximum objective score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Step 1: draft progressive (using k-mer counting for fast computation of pairwise distance; tree building using UPGMA or NJ)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Step 2: Improved progressive to improve the tree and builds a new progressive alignment according to this tree (can be iterated).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Step 3: Refinement using tree-dependent restricted partitioning (each edge is deleted from the tree to divide the sequences into two disjoint subsets, from each a profile is built; the profile-profile alignment is computed, and if the score improves, retain the new alignment).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Ref: MUSCLE: a multiple sequence alignment method with reduced time and space complexity; BMC Bioinformatics 2004, 5:113</a:t>
            </a:r>
          </a:p>
        </p:txBody>
      </p:sp>
    </p:spTree>
    <p:extLst>
      <p:ext uri="{BB962C8B-B14F-4D97-AF65-F5344CB8AC3E}">
        <p14:creationId xmlns:p14="http://schemas.microsoft.com/office/powerpoint/2010/main" val="134746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8730951-D062-D743-AFFB-49C26068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0" y="510989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Multiple alignment: History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E39AE98-5A86-C649-AEF4-E682FFBE0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696200" cy="4343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1975 Sankoff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	Formulated multiple alignment problem and gave DP solution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1988 Carrillo-Lipman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	Branch and Bound approach for MSA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1990 Feng-Doolittle</a:t>
            </a:r>
            <a:endParaRPr lang="en-US" altLang="en-US" sz="1800" i="1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	Progressive alignment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1994 Thompson-Higgins-Gibson-ClustalW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	Most popular multiple alignment program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1998 DIALIGN (</a:t>
            </a:r>
            <a:r>
              <a:rPr lang="en-US" altLang="en-US" sz="1800" i="1">
                <a:ea typeface="ＭＳ Ｐゴシック" panose="020B0600070205080204" pitchFamily="34" charset="-128"/>
              </a:rPr>
              <a:t>Segment-based multiple alignment)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2000 T-coffee</a:t>
            </a:r>
            <a:r>
              <a:rPr lang="en-US" altLang="en-US" sz="1800" i="1">
                <a:ea typeface="ＭＳ Ｐゴシック" panose="020B0600070205080204" pitchFamily="34" charset="-128"/>
              </a:rPr>
              <a:t> (consensus-based)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2004 MUSCLE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2005 ProbCons (uses Bayesian consistency)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2006 M-Coffee (consensus meta-approach)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2006 Expresso (3D-Coffee; use structural template)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i="1">
                <a:ea typeface="ＭＳ Ｐゴシック" panose="020B0600070205080204" pitchFamily="34" charset="-128"/>
              </a:rPr>
              <a:t>2007 PROMALS (profile-profile alignment)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097054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F2B6A47-ECC5-D547-91EB-1F644AA7C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0" y="367553"/>
            <a:ext cx="7162800" cy="6413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Summary &amp; references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EB79971-15AA-E541-A123-BAB02A407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696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 majority of studies indicate that consistency-based methods are more accurate than their matrix-based counterparts, although they typically require an amount of CPU time N times higher than simpler methods (N being the number of sequences)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hlinkClick r:id="rId2"/>
              </a:rPr>
              <a:t>https://www.ebi.ac.uk/Tools/msa/tcoffee</a:t>
            </a:r>
            <a:r>
              <a:rPr lang="en-US" altLang="en-US" sz="2400">
                <a:ea typeface="ＭＳ Ｐゴシック" panose="020B0600070205080204" pitchFamily="34" charset="-128"/>
                <a:hlinkClick r:id="rId2"/>
              </a:rPr>
              <a:t>/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Recent </a:t>
            </a:r>
            <a:r>
              <a:rPr lang="en-US" altLang="en-US" sz="2400" dirty="0">
                <a:ea typeface="ＭＳ Ｐゴシック" panose="020B0600070205080204" pitchFamily="34" charset="-128"/>
              </a:rPr>
              <a:t>evolutions of multiple sequence alignment algorithms. 2007, 3(8):e123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Issues in bioinformatics benchmarking: the case study of multiple sequence alignment. Nucleic Acids Res. 2010 Jul 1</a:t>
            </a:r>
          </a:p>
        </p:txBody>
      </p:sp>
    </p:spTree>
    <p:extLst>
      <p:ext uri="{BB962C8B-B14F-4D97-AF65-F5344CB8AC3E}">
        <p14:creationId xmlns:p14="http://schemas.microsoft.com/office/powerpoint/2010/main" val="43695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70CDDE0-E959-AD4F-AFF9-B7D807C0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Function Prediction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335E66-A6B7-FD47-B6D8-E656117C0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1809749"/>
            <a:ext cx="7861300" cy="487792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Multiple  Sequence Alignment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   Dynamics Programming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    </a:t>
            </a:r>
            <a:r>
              <a:rPr lang="en-US" altLang="ko-KR" sz="2800" dirty="0" err="1">
                <a:ea typeface="굴림" panose="020B0600000101010101" pitchFamily="34" charset="-127"/>
              </a:rPr>
              <a:t>ClustlW</a:t>
            </a:r>
            <a:r>
              <a:rPr lang="en-US" altLang="ko-KR" sz="2800" dirty="0">
                <a:ea typeface="굴림" panose="020B0600000101010101" pitchFamily="34" charset="-127"/>
              </a:rPr>
              <a:t>, t-Coffee, Muscle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Motif Search and Function Prediction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     Expectation Maximization, MEME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Markov Model and Hidden Markov Model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18567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4592357-AFF6-1B41-B8AE-021F0B40C7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752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Multiple Sequence Alignment (MSA)</a:t>
            </a:r>
          </a:p>
        </p:txBody>
      </p:sp>
    </p:spTree>
    <p:extLst>
      <p:ext uri="{BB962C8B-B14F-4D97-AF65-F5344CB8AC3E}">
        <p14:creationId xmlns:p14="http://schemas.microsoft.com/office/powerpoint/2010/main" val="391840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917B0B4-8DC5-FC40-8F20-134AAECE7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77906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1D228DC-B553-C845-A20D-EFEF4AF51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696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ultiple </a:t>
            </a:r>
            <a:r>
              <a:rPr lang="en-US" altLang="en-US" u="sng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equence </a:t>
            </a:r>
            <a:r>
              <a:rPr lang="en-US" altLang="en-US" u="sng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lignment (MSA)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Generalize DP to 3 sequence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Impractical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Heuristic approaches to MSA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Progressive alignment – ClustalW (using substitution matrix based scoring function)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Consistency-based approach – T-Coffee (consistency-based scoring function)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MUSCLE (MUSCLE-fast, MUSCLE-prog): reduces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52876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CE327537-D3F4-A64A-9602-E4403700B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Alignment of 2 sequences is represented as 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2-row matrix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In a similar way, we represent alignment of 3 sequences as a 3-row matrix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  A T _ G C G 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  A _ C G T _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  A T C A C _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Score: more conserved columns, better alignment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0EBF32D2-D02D-464A-8F9B-D45E6319F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3412"/>
            <a:ext cx="9305365" cy="6413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From pairwise to multiple alignment</a:t>
            </a:r>
          </a:p>
        </p:txBody>
      </p:sp>
    </p:spTree>
    <p:extLst>
      <p:ext uri="{BB962C8B-B14F-4D97-AF65-F5344CB8AC3E}">
        <p14:creationId xmlns:p14="http://schemas.microsoft.com/office/powerpoint/2010/main" val="129198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694C86F-4657-0048-90F4-E1110EA60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471" y="273050"/>
            <a:ext cx="10954870" cy="6413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multiple sequence alignment (MSA)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08DACCD-40EF-EE44-B653-E129D623E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696200" cy="434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model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Indicates relationship between residues of different sequences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Reveals similarity/disimilarity</a:t>
            </a:r>
          </a:p>
        </p:txBody>
      </p:sp>
    </p:spTree>
    <p:extLst>
      <p:ext uri="{BB962C8B-B14F-4D97-AF65-F5344CB8AC3E}">
        <p14:creationId xmlns:p14="http://schemas.microsoft.com/office/powerpoint/2010/main" val="335513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060400-F57C-3E46-BA42-0E5AF8058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Why we need MSA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60C92BB-FC25-3B4E-9B2A-7BA8AFFC9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MSA is central to many bioinformatics applications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Phylogenetic tree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Motifs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Patterns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Structure prediction (RNA, protein)</a:t>
            </a:r>
          </a:p>
        </p:txBody>
      </p:sp>
    </p:spTree>
    <p:extLst>
      <p:ext uri="{BB962C8B-B14F-4D97-AF65-F5344CB8AC3E}">
        <p14:creationId xmlns:p14="http://schemas.microsoft.com/office/powerpoint/2010/main" val="391023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1851</Words>
  <Application>Microsoft Macintosh PowerPoint</Application>
  <PresentationFormat>Widescreen</PresentationFormat>
  <Paragraphs>381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굴림</vt:lpstr>
      <vt:lpstr>ＭＳ Ｐゴシック</vt:lpstr>
      <vt:lpstr>Arial</vt:lpstr>
      <vt:lpstr>Calibri</vt:lpstr>
      <vt:lpstr>Comic Sans MS</vt:lpstr>
      <vt:lpstr>Courier</vt:lpstr>
      <vt:lpstr>Courier New</vt:lpstr>
      <vt:lpstr>DejaVu Sans</vt:lpstr>
      <vt:lpstr>Lucida Console</vt:lpstr>
      <vt:lpstr>Symbol</vt:lpstr>
      <vt:lpstr>Times</vt:lpstr>
      <vt:lpstr>Times New Roman</vt:lpstr>
      <vt:lpstr>Trebuchet MS</vt:lpstr>
      <vt:lpstr>Verdana</vt:lpstr>
      <vt:lpstr>Wingdings</vt:lpstr>
      <vt:lpstr>Office Theme</vt:lpstr>
      <vt:lpstr>Office Theme</vt:lpstr>
      <vt:lpstr>Equation</vt:lpstr>
      <vt:lpstr>PowerPoint Presentation</vt:lpstr>
      <vt:lpstr>PowerPoint Presentation</vt:lpstr>
      <vt:lpstr>Alignment methods</vt:lpstr>
      <vt:lpstr>Function Prediction</vt:lpstr>
      <vt:lpstr>Multiple Sequence Alignment (MSA)</vt:lpstr>
      <vt:lpstr>Outline</vt:lpstr>
      <vt:lpstr>From pairwise to multiple alignment</vt:lpstr>
      <vt:lpstr>What’s multiple sequence alignment (MSA)</vt:lpstr>
      <vt:lpstr>Why we need MSA</vt:lpstr>
      <vt:lpstr>Aligning three sequences</vt:lpstr>
      <vt:lpstr>2D vs 3D alignment grid</vt:lpstr>
      <vt:lpstr>DP recursion (3 edges vs 7) </vt:lpstr>
      <vt:lpstr>Architecture of 3D alignment cell</vt:lpstr>
      <vt:lpstr>Multiple alignment: dynamic programming</vt:lpstr>
      <vt:lpstr>MSA: running time</vt:lpstr>
      <vt:lpstr>Aligning alignments/profiles</vt:lpstr>
      <vt:lpstr>Aligning alignments/profiles</vt:lpstr>
      <vt:lpstr>Progressive alignment</vt:lpstr>
      <vt:lpstr>ClustalW</vt:lpstr>
      <vt:lpstr>ClustalW algorithm</vt:lpstr>
      <vt:lpstr>Step 1: Pairwise alignment</vt:lpstr>
      <vt:lpstr>Step 2: Guide tree</vt:lpstr>
      <vt:lpstr>Step 3: Tree based recursion</vt:lpstr>
      <vt:lpstr>Progressive alignment: Scoring scheme</vt:lpstr>
      <vt:lpstr>Substitution matrix based scoring </vt:lpstr>
      <vt:lpstr>Sum of pairs score (SP score) </vt:lpstr>
      <vt:lpstr>Tree-based scoring</vt:lpstr>
      <vt:lpstr>Entropy-based scoring</vt:lpstr>
      <vt:lpstr>Entropy: Example</vt:lpstr>
      <vt:lpstr>Alignment entropy</vt:lpstr>
      <vt:lpstr>Consistency-based approaches</vt:lpstr>
      <vt:lpstr>T-Coffee: Primary library</vt:lpstr>
      <vt:lpstr>T-Coffee: Library extension</vt:lpstr>
      <vt:lpstr>T-Coffee uses progressive strategy to derive multiple alignment</vt:lpstr>
      <vt:lpstr>MUSCLE: a tool for fast MSA</vt:lpstr>
      <vt:lpstr>Multiple alignment: History</vt:lpstr>
      <vt:lpstr>Summary &amp; references</vt:lpstr>
    </vt:vector>
  </TitlesOfParts>
  <Company>NIH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Karlynn Noble;meghan.coakley@nih.gov</dc:creator>
  <dc:description/>
  <cp:lastModifiedBy>Roy, Amitava (NIH/NIAID) [C]</cp:lastModifiedBy>
  <cp:revision>194</cp:revision>
  <cp:lastPrinted>2015-05-28T13:25:58Z</cp:lastPrinted>
  <dcterms:created xsi:type="dcterms:W3CDTF">2015-04-15T14:43:01Z</dcterms:created>
  <dcterms:modified xsi:type="dcterms:W3CDTF">2018-08-20T18:58:53Z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Company">
    <vt:lpwstr>NIH</vt:lpwstr>
  </property>
  <property fmtid="{D5CDD505-2E9C-101B-9397-08002B2CF9AE}" pid="4" name="ContentTypeId">
    <vt:lpwstr>0x0101001FD97383875710458463EDA0E89A10EA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</vt:i4>
  </property>
</Properties>
</file>