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192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10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181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1BBD-78C6-4040-800E-5016DFFA2882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5D7C-D193-5F48-A3B1-199EEB24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2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33BAE-43E1-5649-B616-84DEDA9F5D02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BF3D-4762-7A44-BD76-FA64161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1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DBF3D-4762-7A44-BD76-FA64161412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5325556"/>
            <a:ext cx="8534400" cy="11726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1D1C3-21EE-6E4A-88BF-6A434533C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8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62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86-7EE2-FC41-9BEC-D0B816C63A37}" type="datetime1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1D66-C80A-954B-A038-45CCFA32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89970"/>
            <a:ext cx="10756900" cy="84719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600205"/>
            <a:ext cx="10756900" cy="45259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4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5274738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/>
                <a:cs typeface="Arial"/>
              </a:defRPr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16089-CB41-D84F-8316-E194CA384B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2" y="147636"/>
            <a:ext cx="10782297" cy="89991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3" y="1600205"/>
            <a:ext cx="538480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8103" y="1600205"/>
            <a:ext cx="538480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8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70" y="168803"/>
            <a:ext cx="10761130" cy="8999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270" y="2174875"/>
            <a:ext cx="5386917" cy="3951288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504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5040" y="2174875"/>
            <a:ext cx="5389033" cy="3951288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7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70" y="168803"/>
            <a:ext cx="10972800" cy="89991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0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64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8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595A-1EE7-984C-9F40-E4FEE1B6EE9D}" type="datetime1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1D66-C80A-954B-A038-45CCFA32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CE-MALI-ADMIN-L@LIST.NIH.GOV" TargetMode="External"/><Relationship Id="rId2" Type="http://schemas.openxmlformats.org/officeDocument/2006/relationships/hyperlink" Target="mailto:ace@icermali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mariam.quinones@nih.go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/bko-im-rds-2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4669" y="5398020"/>
            <a:ext cx="10940224" cy="122580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WEB COMPUTATIONAL BIOLOGY TRAINING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</p:spPr>
        <p:txBody>
          <a:bodyPr/>
          <a:lstStyle/>
          <a:p>
            <a:fld id="{96651D66-C80A-954B-A038-45CCFA327C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667"/>
            <a:ext cx="11582400" cy="962887"/>
          </a:xfrm>
        </p:spPr>
        <p:txBody>
          <a:bodyPr/>
          <a:lstStyle/>
          <a:p>
            <a:r>
              <a:rPr lang="en-US" dirty="0"/>
              <a:t>Today’s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834" y="1600205"/>
            <a:ext cx="7928708" cy="4525963"/>
          </a:xfrm>
        </p:spPr>
        <p:txBody>
          <a:bodyPr/>
          <a:lstStyle/>
          <a:p>
            <a:r>
              <a:rPr lang="en-US" dirty="0"/>
              <a:t>Bioinformatics and Computational Biosciences Branch (BCBB), NIAID</a:t>
            </a:r>
          </a:p>
          <a:p>
            <a:r>
              <a:rPr lang="en-US" dirty="0"/>
              <a:t>National Institutes of Health, Bethesda, MD USA.</a:t>
            </a:r>
          </a:p>
          <a:p>
            <a:r>
              <a:rPr lang="en-US" dirty="0"/>
              <a:t>Contact our team via email: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ace@icermali.org</a:t>
            </a:r>
            <a:endParaRPr lang="en-US" dirty="0"/>
          </a:p>
          <a:p>
            <a:pPr lvl="1"/>
            <a:r>
              <a:rPr lang="en-US" dirty="0"/>
              <a:t>Listserv: </a:t>
            </a:r>
            <a:r>
              <a:rPr lang="en-US" dirty="0">
                <a:hlinkClick r:id="rId3"/>
              </a:rPr>
              <a:t>ACE-MALI-L@LIST.NIH.GOV</a:t>
            </a:r>
            <a:endParaRPr lang="en-US" dirty="0"/>
          </a:p>
          <a:p>
            <a:pPr lvl="1"/>
            <a:r>
              <a:rPr lang="en-US" dirty="0"/>
              <a:t>Instructor: </a:t>
            </a:r>
            <a:r>
              <a:rPr lang="en-US" dirty="0">
                <a:hlinkClick r:id="rId4"/>
              </a:rPr>
              <a:t>mariam.quinones@nih.gov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52" y="1417638"/>
            <a:ext cx="2457939" cy="24579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67044" y="4039468"/>
            <a:ext cx="3180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Dr. Mariam </a:t>
            </a:r>
            <a:r>
              <a:rPr lang="en-US" b="1" dirty="0" err="1">
                <a:latin typeface="Arial"/>
                <a:cs typeface="Arial"/>
              </a:rPr>
              <a:t>Quiñones</a:t>
            </a:r>
            <a:r>
              <a:rPr lang="en-US" dirty="0">
                <a:latin typeface="Arial"/>
                <a:cs typeface="Arial"/>
              </a:rPr>
              <a:t>, </a:t>
            </a:r>
          </a:p>
          <a:p>
            <a:r>
              <a:rPr lang="en-US" dirty="0">
                <a:latin typeface="Arial"/>
                <a:cs typeface="Arial"/>
              </a:rPr>
              <a:t>Ph.D. in Molecular Microbiology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Ongoing Computational Biology projects: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16S </a:t>
            </a:r>
            <a:r>
              <a:rPr lang="en-US" dirty="0" err="1">
                <a:latin typeface="Arial"/>
                <a:cs typeface="Arial"/>
              </a:rPr>
              <a:t>microbiome</a:t>
            </a:r>
            <a:r>
              <a:rPr lang="en-US" dirty="0">
                <a:latin typeface="Arial"/>
                <a:cs typeface="Arial"/>
              </a:rPr>
              <a:t>/WGS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Parasite strain evolution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</p:spPr>
        <p:txBody>
          <a:bodyPr/>
          <a:lstStyle/>
          <a:p>
            <a:fld id="{96651D66-C80A-954B-A038-45CCFA327C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location: </a:t>
            </a:r>
          </a:p>
          <a:p>
            <a:pPr lvl="1"/>
            <a:r>
              <a:rPr lang="en-US" dirty="0"/>
              <a:t>File directory: </a:t>
            </a:r>
            <a:r>
              <a:rPr lang="en-US" dirty="0">
                <a:hlinkClick r:id="rId2" action="ppaction://hlinkfile"/>
              </a:rPr>
              <a:t>\\bko-im-rds-21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</p:spPr>
        <p:txBody>
          <a:bodyPr/>
          <a:lstStyle/>
          <a:p>
            <a:fld id="{96651D66-C80A-954B-A038-45CCFA327C4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8" y="3184277"/>
            <a:ext cx="3318933" cy="3172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499" y="3788834"/>
            <a:ext cx="4934447" cy="160866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360331" y="3979333"/>
            <a:ext cx="910169" cy="1820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645397" y="3184277"/>
            <a:ext cx="910169" cy="910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700" y="1787277"/>
            <a:ext cx="3314700" cy="139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168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b6a75c0-8068-4b07-98cd-ab24caf00bf2" xsi:nil="true"/>
    <Status xmlns="6b6a75c0-8068-4b07-98cd-ab24caf00bf2">Draft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D97383875710458463EDA0E89A10EA" ma:contentTypeVersion="2" ma:contentTypeDescription="Create a new document." ma:contentTypeScope="" ma:versionID="2f960dcec338e100cd6466dab9018ec3">
  <xsd:schema xmlns:xsd="http://www.w3.org/2001/XMLSchema" xmlns:xs="http://www.w3.org/2001/XMLSchema" xmlns:p="http://schemas.microsoft.com/office/2006/metadata/properties" xmlns:ns2="6b6a75c0-8068-4b07-98cd-ab24caf00bf2" targetNamespace="http://schemas.microsoft.com/office/2006/metadata/properties" ma:root="true" ma:fieldsID="324511019646d6bfe3804cb9728f2e9d" ns2:_="">
    <xsd:import namespace="6b6a75c0-8068-4b07-98cd-ab24caf00bf2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a75c0-8068-4b07-98cd-ab24caf00bf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9" nillable="true" ma:displayName="Status" ma:default="Draft" ma:format="Dropdown" ma:internalName="Status">
      <xsd:simpleType>
        <xsd:restriction base="dms:Choice">
          <xsd:enumeration value="Draft"/>
          <xsd:enumeration value="Submitted for Review"/>
          <xsd:enumeration value="Accepted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5FC393-EF8D-4A21-970E-189614C3D44B}">
  <ds:schemaRefs>
    <ds:schemaRef ds:uri="6b6a75c0-8068-4b07-98cd-ab24caf00bf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66A8B3-772A-402D-8FE3-184E2FE2E1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619761-5E5C-44E7-8C39-16880BF6C9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6a75c0-8068-4b07-98cd-ab24caf00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94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Today’s Instructor</vt:lpstr>
      <vt:lpstr>Class Materials</vt:lpstr>
      <vt:lpstr>PowerPoint Presentation</vt:lpstr>
    </vt:vector>
  </TitlesOfParts>
  <Company>NIH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Karlynn Noble;meghan.coakley@nih.gov</dc:creator>
  <cp:lastModifiedBy>Noble, Karlynn (NIH/NIAID) [C]</cp:lastModifiedBy>
  <cp:revision>135</cp:revision>
  <cp:lastPrinted>2015-05-28T13:25:58Z</cp:lastPrinted>
  <dcterms:created xsi:type="dcterms:W3CDTF">2015-04-15T14:43:01Z</dcterms:created>
  <dcterms:modified xsi:type="dcterms:W3CDTF">2018-07-19T17:49:01Z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0x0101001FD97383875710458463EDA0E89A10EA</vt:lpwstr>
  </property>
</Properties>
</file>