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9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4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Match making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often want to search files to find lines that match a certain pattern. The Unix command grep does this (and much more). </a:t>
            </a:r>
          </a:p>
          <a:p>
            <a:endParaRPr lang="en-US" sz="2400" dirty="0"/>
          </a:p>
          <a:p>
            <a:r>
              <a:rPr lang="en-US" sz="2400" dirty="0"/>
              <a:t>You can also replace a pattern by another pattern by the command sed.</a:t>
            </a:r>
          </a:p>
          <a:p>
            <a:endParaRPr lang="en-US" sz="2400" dirty="0"/>
          </a:p>
          <a:p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Second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hands on exercise - </a:t>
            </a:r>
            <a:r>
              <a:rPr lang="en-US" sz="2400" dirty="0"/>
              <a:t>handson_unix_I_2.sh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92971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1EFAB-10A7-D841-B91C-33BF37FCB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94084"/>
            <a:ext cx="2902509" cy="264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for Computational Biology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1191240" y="155448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Computational biology requires putting together many several tools together to create a pipeline.</a:t>
            </a:r>
          </a:p>
        </p:txBody>
      </p:sp>
      <p:sp>
        <p:nvSpPr>
          <p:cNvPr id="93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874BCE-E543-463E-BDD6-C0D312182BF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503920" y="1737360"/>
            <a:ext cx="1645560" cy="914040"/>
          </a:xfrm>
          <a:custGeom>
            <a:avLst/>
            <a:gdLst/>
            <a:ahLst/>
            <a:cxnLst/>
            <a:rect l="l" t="t" r="r" b="b"/>
            <a:pathLst>
              <a:path w="4574" h="2542">
                <a:moveTo>
                  <a:pt x="0" y="635"/>
                </a:moveTo>
                <a:lnTo>
                  <a:pt x="3429" y="635"/>
                </a:lnTo>
                <a:lnTo>
                  <a:pt x="3429" y="0"/>
                </a:lnTo>
                <a:lnTo>
                  <a:pt x="4573" y="1270"/>
                </a:lnTo>
                <a:lnTo>
                  <a:pt x="3429" y="2541"/>
                </a:lnTo>
                <a:lnTo>
                  <a:pt x="3429" y="1905"/>
                </a:lnTo>
                <a:lnTo>
                  <a:pt x="0" y="1905"/>
                </a:lnTo>
                <a:lnTo>
                  <a:pt x="0" y="635"/>
                </a:lnTo>
              </a:path>
            </a:pathLst>
          </a:cu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17360" tIns="72360" rIns="117360" bIns="7236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Pipeline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636320" y="2011680"/>
            <a:ext cx="99108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0228320" y="2011680"/>
            <a:ext cx="11098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397480" y="356616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 design concept in Unix is like a 'workbench' of small tools, each of which only does one thing but does it very well. Unix allows easy integration of different tools in to a pipeline. Programs can run on background – do not need their own pop up window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78FB4-6562-C641-B753-44CB955D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0" y="3200040"/>
            <a:ext cx="4401000" cy="352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file structure</a:t>
            </a:r>
          </a:p>
        </p:txBody>
      </p:sp>
      <p:sp>
        <p:nvSpPr>
          <p:cNvPr id="100" name="CustomShape 2"/>
          <p:cNvSpPr/>
          <p:nvPr/>
        </p:nvSpPr>
        <p:spPr>
          <a:xfrm>
            <a:off x="806040" y="185220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uses a hierarchical file system. Easy to to make programs and databases available to all users.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HOME directory is a default location for all of a given user's files. It gives the system a standardized location in which to find configuration and preference files.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7CE5192-7327-4D51-AD04-6C3ED5BFD74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6126480" y="1371600"/>
            <a:ext cx="5866560" cy="32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command line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6586200" y="1691640"/>
            <a:ext cx="5483520" cy="21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many kinds of tasks in bioinformatics that are much more difficult, or perhaps impossible to do by pointing and clicking, as compared to using a command line.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has thousands of commands and makes it easy to integrate graphic interface based programs with text based command line programs.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5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B98DC2A-C234-492F-BBF7-3389D258D78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812880" y="1463040"/>
            <a:ext cx="5587560" cy="519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example of few tools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hands on exercise - </a:t>
            </a:r>
            <a:r>
              <a:rPr lang="en-US" dirty="0"/>
              <a:t>handson_unix_I_1.sh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mv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cp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From output of </a:t>
            </a:r>
            <a:r>
              <a:rPr lang="en-US" sz="2400" b="1" dirty="0"/>
              <a:t>“ls”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it is not often clear what is a directory and a file.</a:t>
            </a:r>
          </a:p>
          <a:p>
            <a:r>
              <a:rPr lang="en-US" sz="2400" b="1" dirty="0"/>
              <a:t>“ls –l” </a:t>
            </a:r>
            <a:r>
              <a:rPr lang="en-US" sz="2400" dirty="0"/>
              <a:t>put a “d” at the start of each line.</a:t>
            </a:r>
          </a:p>
          <a:p>
            <a:r>
              <a:rPr lang="en-US" sz="2400" b="1" dirty="0"/>
              <a:t>“ls –p” </a:t>
            </a:r>
            <a:r>
              <a:rPr lang="en-US" sz="2400" dirty="0"/>
              <a:t>put a trailing slash at the end of a directory.</a:t>
            </a:r>
          </a:p>
          <a:p>
            <a:endParaRPr lang="en-US" sz="2400" dirty="0"/>
          </a:p>
          <a:p>
            <a:r>
              <a:rPr lang="en-US" sz="2400" b="1" dirty="0"/>
              <a:t>“</a:t>
            </a:r>
            <a:r>
              <a:rPr lang="en-US" sz="2400" b="1" dirty="0" err="1"/>
              <a:t>rm</a:t>
            </a:r>
            <a:r>
              <a:rPr lang="en-US" sz="2400" b="1" dirty="0"/>
              <a:t> –</a:t>
            </a:r>
            <a:r>
              <a:rPr lang="en-US" sz="2400" b="1" dirty="0" err="1"/>
              <a:t>i</a:t>
            </a:r>
            <a:r>
              <a:rPr lang="en-US" sz="2400" b="1" dirty="0"/>
              <a:t>” </a:t>
            </a:r>
            <a:r>
              <a:rPr lang="en-US" sz="2400" dirty="0"/>
              <a:t>makes </a:t>
            </a:r>
            <a:r>
              <a:rPr lang="en-US" sz="2400" b="1" dirty="0"/>
              <a:t>“</a:t>
            </a:r>
            <a:r>
              <a:rPr lang="en-US" sz="2400" b="1" dirty="0" err="1"/>
              <a:t>rm</a:t>
            </a:r>
            <a:r>
              <a:rPr lang="en-US" sz="2400" b="1" dirty="0"/>
              <a:t>” </a:t>
            </a:r>
            <a:r>
              <a:rPr lang="en-US" sz="2400" dirty="0"/>
              <a:t>a little bit safer by asking confirmation before deleting.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Luckily, there is a way of doing this by using Unix aliases.</a:t>
            </a:r>
          </a:p>
          <a:p>
            <a:r>
              <a:rPr lang="en-US" sz="2400" dirty="0"/>
              <a:t>alias ls='ls -p’</a:t>
            </a:r>
          </a:p>
          <a:p>
            <a:endParaRPr lang="en-US" sz="2400" dirty="0"/>
          </a:p>
          <a:p>
            <a:r>
              <a:rPr lang="en-US" sz="2400" dirty="0"/>
              <a:t>To Unalias temporarily - </a:t>
            </a:r>
            <a:r>
              <a:rPr lang="en-US" sz="2400" b="1" dirty="0"/>
              <a:t>“\ls”</a:t>
            </a:r>
            <a:r>
              <a:rPr lang="en-US" sz="2400" dirty="0"/>
              <a:t>,</a:t>
            </a:r>
            <a:r>
              <a:rPr lang="en-US" sz="2400" b="1" dirty="0"/>
              <a:t> “command ls”</a:t>
            </a:r>
          </a:p>
          <a:p>
            <a:endParaRPr lang="en-US" sz="2400" dirty="0"/>
          </a:p>
          <a:p>
            <a:r>
              <a:rPr lang="en-US" sz="2400" dirty="0"/>
              <a:t>Permanently - </a:t>
            </a:r>
            <a:r>
              <a:rPr lang="en-US" sz="2400" b="1" dirty="0"/>
              <a:t>“unalias 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53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Aliases only exist in the current terminal session. If you log out, or use new terminal window, then you will have to retype the alias.</a:t>
            </a:r>
          </a:p>
          <a:p>
            <a:endParaRPr lang="en-US" sz="2400" b="1" dirty="0"/>
          </a:p>
          <a:p>
            <a:r>
              <a:rPr lang="en-US" sz="2400" dirty="0"/>
              <a:t>We can create a file storing all the aliases and load them automatically every </a:t>
            </a:r>
            <a:r>
              <a:rPr lang="en-US" sz="2400" dirty="0" err="1"/>
              <a:t>time.We</a:t>
            </a:r>
            <a:r>
              <a:rPr lang="en-US" sz="2400" dirty="0"/>
              <a:t> are going to use a text editor (</a:t>
            </a:r>
            <a:r>
              <a:rPr lang="en-US" sz="2400" dirty="0" err="1"/>
              <a:t>gedit</a:t>
            </a:r>
            <a:r>
              <a:rPr lang="en-US" sz="2400" dirty="0"/>
              <a:t>, TextEdit…) to create a file “profile”. Write the aliases you want</a:t>
            </a:r>
          </a:p>
          <a:p>
            <a:r>
              <a:rPr lang="en-US" sz="2400" dirty="0"/>
              <a:t> </a:t>
            </a:r>
            <a:r>
              <a:rPr lang="en-US" dirty="0"/>
              <a:t># some useful command line short-cuts</a:t>
            </a:r>
          </a:p>
          <a:p>
            <a:r>
              <a:rPr lang="en-US" dirty="0"/>
              <a:t>alias ls='ls -p'</a:t>
            </a:r>
          </a:p>
          <a:p>
            <a:r>
              <a:rPr lang="en-US" dirty="0"/>
              <a:t>alias </a:t>
            </a:r>
            <a:r>
              <a:rPr lang="en-US" dirty="0" err="1"/>
              <a:t>rm</a:t>
            </a:r>
            <a:r>
              <a:rPr lang="en-US" dirty="0"/>
              <a:t>='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sz="2400" dirty="0"/>
              <a:t>To use the aliases type source </a:t>
            </a:r>
            <a:r>
              <a:rPr lang="en-US" sz="2400" b="1" dirty="0"/>
              <a:t>“source profile”</a:t>
            </a:r>
          </a:p>
          <a:p>
            <a:endParaRPr lang="en-US" sz="2400" dirty="0"/>
          </a:p>
          <a:p>
            <a:r>
              <a:rPr lang="en-US" sz="2400" dirty="0"/>
              <a:t>You can also write the aliases directly to .</a:t>
            </a:r>
            <a:r>
              <a:rPr lang="en-US" sz="2400" dirty="0" err="1"/>
              <a:t>bashrc</a:t>
            </a:r>
            <a:r>
              <a:rPr lang="en-US" sz="2400" dirty="0"/>
              <a:t> file in your home directory, or sourcing the profile file containing the aliases from .</a:t>
            </a:r>
            <a:r>
              <a:rPr lang="en-US" sz="2400" dirty="0" err="1"/>
              <a:t>bashrc</a:t>
            </a:r>
            <a:r>
              <a:rPr lang="en-US" sz="2400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062154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5480" y="190080"/>
            <a:ext cx="10756080" cy="84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Unix – aliases and profile</a:t>
            </a:r>
          </a:p>
        </p:txBody>
      </p:sp>
      <p:sp>
        <p:nvSpPr>
          <p:cNvPr id="108" name="CustomShape 2"/>
          <p:cNvSpPr/>
          <p:nvPr/>
        </p:nvSpPr>
        <p:spPr>
          <a:xfrm>
            <a:off x="1097280" y="1417320"/>
            <a:ext cx="8046720" cy="600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109" name="CustomShape 3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B0EF7D6-A5B3-4B83-B3E9-DDCB7ABEA66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218A2-4DC1-E845-B0B8-F86D7E3C544E}"/>
              </a:ext>
            </a:extLst>
          </p:cNvPr>
          <p:cNvSpPr txBox="1"/>
          <p:nvPr/>
        </p:nvSpPr>
        <p:spPr>
          <a:xfrm>
            <a:off x="1294239" y="1342370"/>
            <a:ext cx="100584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name your file </a:t>
            </a:r>
            <a:r>
              <a:rPr lang="en-US" sz="2400" b="1" dirty="0"/>
              <a:t>.profile </a:t>
            </a:r>
            <a:r>
              <a:rPr lang="en-US" sz="2400" dirty="0"/>
              <a:t>in your home directory, then it will be loaded automatically every time you log in. 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If a filename starts with a dot, Unix will treat it as a hidden file. To see it, you can use </a:t>
            </a:r>
            <a:r>
              <a:rPr lang="en-US" sz="2400" b="1" dirty="0"/>
              <a:t>“ls –a” </a:t>
            </a:r>
            <a:r>
              <a:rPr lang="en-US" sz="2400" dirty="0"/>
              <a:t>which lists all hidden files.</a:t>
            </a:r>
          </a:p>
          <a:p>
            <a:endParaRPr lang="en-US" sz="2400" dirty="0"/>
          </a:p>
          <a:p>
            <a:r>
              <a:rPr lang="en-US" sz="2400" dirty="0"/>
              <a:t>All Unix commands are just files that live in directories somewhere on your computer. Unix uses something called $PATH (which is an environment variable) to store a list of places to look for programs to run. If we develop some scripts, and want them to be able to run from any directory, we can update the variable $PATH In our </a:t>
            </a:r>
            <a:r>
              <a:rPr lang="en-US" sz="2400" b="1" dirty="0"/>
              <a:t>.profile </a:t>
            </a:r>
            <a:r>
              <a:rPr lang="en-US" sz="2400" dirty="0"/>
              <a:t>file by adding a line</a:t>
            </a:r>
          </a:p>
          <a:p>
            <a:endParaRPr lang="en-US" sz="2400" dirty="0"/>
          </a:p>
          <a:p>
            <a:r>
              <a:rPr lang="en-US" dirty="0"/>
              <a:t>PATH=$PATH":$HOME/</a:t>
            </a:r>
            <a:r>
              <a:rPr lang="en-US" dirty="0" err="1"/>
              <a:t>script_directory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85796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Words>775</Words>
  <Application>Microsoft Macintosh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156</cp:revision>
  <cp:lastPrinted>2015-05-28T13:25:58Z</cp:lastPrinted>
  <dcterms:created xsi:type="dcterms:W3CDTF">2015-04-15T14:43:01Z</dcterms:created>
  <dcterms:modified xsi:type="dcterms:W3CDTF">2018-08-19T01:36:54Z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