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4315-89DA-4BA0-9D7A-54F6438E6C7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63C0-9DF5-4F47-843F-367279F5C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-3274611"/>
            <a:ext cx="7322252" cy="13169459"/>
            <a:chOff x="-302020" y="-4616151"/>
            <a:chExt cx="8463848" cy="14953920"/>
          </a:xfrm>
        </p:grpSpPr>
        <p:sp>
          <p:nvSpPr>
            <p:cNvPr id="58" name="Elipse 57"/>
            <p:cNvSpPr/>
            <p:nvPr/>
          </p:nvSpPr>
          <p:spPr>
            <a:xfrm rot="7412834">
              <a:off x="-3526984" y="-1351043"/>
              <a:ext cx="14953920" cy="8423704"/>
            </a:xfrm>
            <a:prstGeom prst="ellipse">
              <a:avLst/>
            </a:prstGeom>
            <a:gradFill flip="none" rotWithShape="1">
              <a:gsLst>
                <a:gs pos="64000">
                  <a:schemeClr val="accent1">
                    <a:lumMod val="60000"/>
                    <a:lumOff val="40000"/>
                  </a:schemeClr>
                </a:gs>
                <a:gs pos="38000">
                  <a:schemeClr val="accent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ipse 33"/>
            <p:cNvSpPr/>
            <p:nvPr/>
          </p:nvSpPr>
          <p:spPr>
            <a:xfrm rot="2267954">
              <a:off x="347583" y="-839775"/>
              <a:ext cx="5772875" cy="91344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-302020" y="165239"/>
              <a:ext cx="6990540" cy="6692761"/>
              <a:chOff x="2356774" y="165239"/>
              <a:chExt cx="6990540" cy="6692761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5261314" y="165239"/>
                <a:ext cx="4086000" cy="4381200"/>
                <a:chOff x="3432514" y="281353"/>
                <a:chExt cx="5884562" cy="617932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4422969" y="281353"/>
                  <a:ext cx="3600000" cy="3600000"/>
                  <a:chOff x="3114675" y="447675"/>
                  <a:chExt cx="5962650" cy="5962650"/>
                </a:xfrm>
              </p:grpSpPr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0" b="100000" l="0" r="100000">
                                <a14:foregroundMark x1="3674" y1="6230" x2="22684" y2="14217"/>
                                <a14:foregroundMark x1="60863" y1="10064" x2="60863" y2="10064"/>
                                <a14:foregroundMark x1="66933" y1="12141" x2="66933" y2="12141"/>
                                <a14:foregroundMark x1="62300" y1="20767" x2="62300" y2="20767"/>
                                <a14:foregroundMark x1="55911" y1="16773" x2="55911" y2="16773"/>
                                <a14:foregroundMark x1="64537" y1="9744" x2="64537" y2="9744"/>
                                <a14:foregroundMark x1="57508" y1="10863" x2="70288" y2="11342"/>
                                <a14:foregroundMark x1="82428" y1="5431" x2="91054" y2="18530"/>
                                <a14:foregroundMark x1="80671" y1="10064" x2="96486" y2="11342"/>
                                <a14:foregroundMark x1="87540" y1="27796" x2="87700" y2="46006"/>
                                <a14:foregroundMark x1="86581" y1="53195" x2="87380" y2="71565"/>
                                <a14:foregroundMark x1="86901" y1="77316" x2="86581" y2="96486"/>
                                <a14:foregroundMark x1="62939" y1="97284" x2="62780" y2="76997"/>
                                <a14:foregroundMark x1="62300" y1="70927" x2="62780" y2="51597"/>
                                <a14:foregroundMark x1="62300" y1="46006" x2="63578" y2="27157"/>
                                <a14:foregroundMark x1="36262" y1="22524" x2="38019" y2="3195"/>
                                <a14:foregroundMark x1="37220" y1="47284" x2="37859" y2="27476"/>
                                <a14:foregroundMark x1="12620" y1="46645" x2="13419" y2="27476"/>
                                <a14:foregroundMark x1="11981" y1="72684" x2="13738" y2="53035"/>
                                <a14:foregroundMark x1="13419" y1="97444" x2="12141" y2="78435"/>
                                <a14:foregroundMark x1="37220" y1="96486" x2="40256" y2="78115"/>
                                <a14:foregroundMark x1="29872" y1="5911" x2="44569" y2="18850"/>
                                <a14:foregroundMark x1="54313" y1="31470" x2="69968" y2="42812"/>
                                <a14:foregroundMark x1="80511" y1="69169" x2="96006" y2="62780"/>
                                <a14:foregroundMark x1="90895" y1="54633" x2="83866" y2="70927"/>
                                <a14:foregroundMark x1="13259" y1="4313" x2="13259" y2="4313"/>
                                <a14:foregroundMark x1="42652" y1="5431" x2="42652" y2="5431"/>
                                <a14:foregroundMark x1="31949" y1="19489" x2="31949" y2="19489"/>
                                <a14:foregroundMark x1="47444" y1="13259" x2="47444" y2="13259"/>
                                <a14:foregroundMark x1="47444" y1="10383" x2="47444" y2="10383"/>
                                <a14:foregroundMark x1="46166" y1="8466" x2="46166" y2="8466"/>
                                <a14:foregroundMark x1="27316" y1="10224" x2="27316" y2="10224"/>
                                <a14:foregroundMark x1="28435" y1="13898" x2="28435" y2="13898"/>
                                <a14:foregroundMark x1="82907" y1="43131" x2="82907" y2="43131"/>
                                <a14:foregroundMark x1="93450" y1="42652" x2="93450" y2="42652"/>
                                <a14:foregroundMark x1="83546" y1="55112" x2="83546" y2="55112"/>
                                <a14:foregroundMark x1="90895" y1="71406" x2="90895" y2="71406"/>
                                <a14:foregroundMark x1="96965" y1="60224" x2="96965" y2="60224"/>
                                <a14:foregroundMark x1="79872" y1="62141" x2="79872" y2="62141"/>
                                <a14:foregroundMark x1="79872" y1="59105" x2="79872" y2="59105"/>
                                <a14:foregroundMark x1="81470" y1="56869" x2="81470" y2="56869"/>
                                <a14:foregroundMark x1="82109" y1="61342" x2="82109" y2="61342"/>
                                <a14:foregroundMark x1="78594" y1="65655" x2="78594" y2="65655"/>
                                <a14:foregroundMark x1="32109" y1="33866" x2="32109" y2="33866"/>
                                <a14:foregroundMark x1="65815" y1="58626" x2="65815" y2="58626"/>
                                <a14:foregroundMark x1="83546" y1="86422" x2="83546" y2="86422"/>
                                <a14:foregroundMark x1="90415" y1="86741" x2="90415" y2="86741"/>
                                <a14:foregroundMark x1="83387" y1="84665" x2="83387" y2="84665"/>
                                <a14:foregroundMark x1="5591" y1="80192" x2="18530" y2="94409"/>
                                <a14:foregroundMark x1="4313" y1="93450" x2="19808" y2="81629"/>
                                <a14:foregroundMark x1="20128" y1="85144" x2="20128" y2="85144"/>
                                <a14:foregroundMark x1="7827" y1="93770" x2="7827" y2="93770"/>
                                <a14:foregroundMark x1="7987" y1="19010" x2="7987" y2="19010"/>
                                <a14:foregroundMark x1="70927" y1="34345" x2="70927" y2="34345"/>
                                <a14:foregroundMark x1="57987" y1="45048" x2="57987" y2="45048"/>
                                <a14:backgroundMark x1="25559" y1="3035" x2="25719" y2="9568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14675" y="447675"/>
                    <a:ext cx="5962650" cy="5962650"/>
                  </a:xfrm>
                  <a:prstGeom prst="rect">
                    <a:avLst/>
                  </a:prstGeom>
                </p:spPr>
              </p:pic>
              <p:sp>
                <p:nvSpPr>
                  <p:cNvPr id="5" name="Elipse 4"/>
                  <p:cNvSpPr/>
                  <p:nvPr/>
                </p:nvSpPr>
                <p:spPr>
                  <a:xfrm>
                    <a:off x="3211978" y="52822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Elipse 5"/>
                  <p:cNvSpPr/>
                  <p:nvPr/>
                </p:nvSpPr>
                <p:spPr>
                  <a:xfrm>
                    <a:off x="7664689" y="20236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3221503" y="351907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697878" y="351907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>
                    <a:off x="6183778" y="351907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Elipse 9"/>
                  <p:cNvSpPr/>
                  <p:nvPr/>
                </p:nvSpPr>
                <p:spPr>
                  <a:xfrm>
                    <a:off x="3211978" y="501449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697878" y="501449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6178789" y="50081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>
                    <a:off x="7669678" y="351272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>
                    <a:off x="7672853" y="4998622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7669678" y="522594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6169264" y="5250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6193303" y="20236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4697878" y="20236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3221503" y="20236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4688353" y="525047"/>
                    <a:ext cx="1314000" cy="1314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4" name="Imagen 2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19799" y1="84964" x2="19799" y2="84964"/>
                              <a14:foregroundMark x1="32999" y1="72117" x2="32999" y2="72117"/>
                              <a14:foregroundMark x1="25825" y1="60146" x2="25825" y2="60146"/>
                              <a14:foregroundMark x1="17934" y1="79124" x2="17934" y2="79124"/>
                              <a14:foregroundMark x1="35438" y1="54599" x2="35438" y2="54599"/>
                              <a14:foregroundMark x1="18651" y1="61898" x2="18651" y2="61898"/>
                              <a14:foregroundMark x1="17217" y1="70511" x2="17217" y2="70511"/>
                              <a14:foregroundMark x1="15208" y1="67153" x2="15208" y2="67153"/>
                              <a14:foregroundMark x1="31994" y1="62920" x2="31994" y2="62920"/>
                              <a14:foregroundMark x1="28694" y1="61752" x2="28694" y2="61752"/>
                              <a14:foregroundMark x1="18077" y1="73431" x2="18077" y2="73431"/>
                              <a14:foregroundMark x1="21664" y1="73139" x2="21664" y2="73139"/>
                              <a14:foregroundMark x1="21664" y1="73139" x2="21664" y2="73139"/>
                              <a14:backgroundMark x1="29842" y1="54015" x2="35007" y2="51533"/>
                              <a14:backgroundMark x1="23673" y1="69635" x2="23673" y2="6963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1363" t="15865" b="11259"/>
                <a:stretch/>
              </p:blipFill>
              <p:spPr>
                <a:xfrm rot="457242">
                  <a:off x="3432514" y="1705793"/>
                  <a:ext cx="5884562" cy="4754880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6289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56774" y="3578376"/>
                <a:ext cx="3279624" cy="32796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587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Alberto Guerrero Jiménez</dc:creator>
  <cp:lastModifiedBy>César Alberto Guerrero Jiménez</cp:lastModifiedBy>
  <cp:revision>13</cp:revision>
  <dcterms:created xsi:type="dcterms:W3CDTF">2019-09-17T02:20:57Z</dcterms:created>
  <dcterms:modified xsi:type="dcterms:W3CDTF">2019-09-17T05:06:40Z</dcterms:modified>
</cp:coreProperties>
</file>