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i5HGufP6ANC9sm7OB5AbNufJny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venir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1" name="Google Shape;21;p9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9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0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0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0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1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1"/>
          <p:cNvSpPr txBox="1"/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venir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2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2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/>
          <p:nvPr>
            <p:ph idx="2" type="pic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b="0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hyperlink" Target="http://127.0.0.1:800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2333898" y="484516"/>
            <a:ext cx="6956601" cy="26682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venir"/>
              <a:buNone/>
            </a:pPr>
            <a:r>
              <a:rPr lang="es-MX" sz="8800">
                <a:solidFill>
                  <a:srgbClr val="FFC000"/>
                </a:solidFill>
              </a:rPr>
              <a:t>Presentación del Proyecto hito 5 </a:t>
            </a:r>
            <a:endParaRPr sz="8800">
              <a:solidFill>
                <a:srgbClr val="FFC000"/>
              </a:solidFill>
            </a:endParaRPr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5004299" y="4770581"/>
            <a:ext cx="2079714" cy="690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/>
              <a:t>Modulo 6                             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3524794" y="3462602"/>
            <a:ext cx="540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Carlos Urrutia Curiqueo</a:t>
            </a:r>
            <a:endParaRPr sz="1800"/>
          </a:p>
        </p:txBody>
      </p:sp>
      <p:pic>
        <p:nvPicPr>
          <p:cNvPr id="111" name="Google Shape;11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8730" y="5903164"/>
            <a:ext cx="4354543" cy="63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/>
        </p:nvSpPr>
        <p:spPr>
          <a:xfrm>
            <a:off x="4968816" y="195533"/>
            <a:ext cx="23406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200">
                <a:solidFill>
                  <a:srgbClr val="FFC000"/>
                </a:solidFill>
                <a:latin typeface="Avenir"/>
                <a:ea typeface="Avenir"/>
                <a:cs typeface="Avenir"/>
                <a:sym typeface="Avenir"/>
              </a:rPr>
              <a:t>Resumen</a:t>
            </a:r>
            <a:endParaRPr b="1" sz="3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496153" y="1001972"/>
            <a:ext cx="11170421" cy="2400657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200"/>
              <a:buFont typeface="Arial"/>
              <a:buChar char="•"/>
            </a:pPr>
            <a:r>
              <a:rPr b="1" lang="es-MX"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Hito I:</a:t>
            </a:r>
            <a:r>
              <a:rPr lang="es-MX"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   Creación del proyecto con django  en un entorno virtual.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200"/>
              <a:buFont typeface="Arial"/>
              <a:buChar char="•"/>
            </a:pPr>
            <a:r>
              <a:rPr b="1" lang="es-MX"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Hito II:</a:t>
            </a:r>
            <a:r>
              <a:rPr lang="es-MX"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  Adición de contenido personalizado y navegación.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200"/>
              <a:buFont typeface="Arial"/>
              <a:buChar char="•"/>
            </a:pPr>
            <a:r>
              <a:rPr b="1" lang="es-MX"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Hito III:</a:t>
            </a:r>
            <a:r>
              <a:rPr lang="es-MX"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Capacidad de guardar información y uso de formularios personalizados.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Control de acceso de usuarios registrados al contenido del sitio web (hito 4)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Se debe realizar una muestra del sitio web funcional, realizando tareas como agregar nuevos Flanes a la lista de los ya disponibles, iniciar sesión con un usuario en específico, demostrar las funcionalidades personalizadas añadidas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9" name="Google Shape;1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5207" y="4596310"/>
            <a:ext cx="4730152" cy="1374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tting Started with Django - Knoldus Blogs" id="120" name="Google Shape;12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0105" y="4496789"/>
            <a:ext cx="370522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/>
        </p:nvSpPr>
        <p:spPr>
          <a:xfrm>
            <a:off x="1026477" y="1108061"/>
            <a:ext cx="3935046" cy="3785652"/>
          </a:xfrm>
          <a:prstGeom prst="rect">
            <a:avLst/>
          </a:prstGeom>
          <a:gradFill>
            <a:gsLst>
              <a:gs pos="0">
                <a:srgbClr val="47A359"/>
              </a:gs>
              <a:gs pos="50000">
                <a:srgbClr val="009D37"/>
              </a:gs>
              <a:gs pos="100000">
                <a:srgbClr val="00903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URLs de Autenticación:</a:t>
            </a:r>
            <a:endParaRPr sz="1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login.html  -&gt; welcome.html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&lt;form method="post"&gt;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     {% csrf_token %}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  username, password 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Control de acceso (views.py) :</a:t>
            </a:r>
            <a:endParaRPr sz="1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@login_required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 welcome(request):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   codigo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   return render(request, 'welcome.html', context)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Redirección (settings.py):</a:t>
            </a:r>
            <a:endParaRPr sz="1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LOGIN_REDIRECT_URL = '/welcome'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LOGOUT_REDIRECT_URL = '/'</a:t>
            </a:r>
            <a:endParaRPr/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0546" y="1113887"/>
            <a:ext cx="5339210" cy="3767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6982" y="5716437"/>
            <a:ext cx="3713851" cy="572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64652" y="5711944"/>
            <a:ext cx="50673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/>
          <p:nvPr/>
        </p:nvSpPr>
        <p:spPr>
          <a:xfrm>
            <a:off x="4959404" y="5730030"/>
            <a:ext cx="977660" cy="48883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674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3473571" y="181154"/>
            <a:ext cx="471289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200">
                <a:solidFill>
                  <a:srgbClr val="FFC000"/>
                </a:solidFill>
                <a:latin typeface="Avenir"/>
                <a:ea typeface="Avenir"/>
                <a:cs typeface="Avenir"/>
                <a:sym typeface="Avenir"/>
              </a:rPr>
              <a:t>Descripción General</a:t>
            </a:r>
            <a:r>
              <a:rPr lang="es-MX" sz="3200">
                <a:solidFill>
                  <a:srgbClr val="FFC000"/>
                </a:solidFill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/>
        </p:nvSpPr>
        <p:spPr>
          <a:xfrm>
            <a:off x="2237118" y="209910"/>
            <a:ext cx="865229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200">
                <a:solidFill>
                  <a:srgbClr val="FFC000"/>
                </a:solidFill>
                <a:latin typeface="Avenir"/>
                <a:ea typeface="Avenir"/>
                <a:cs typeface="Avenir"/>
                <a:sym typeface="Avenir"/>
              </a:rPr>
              <a:t>Características del Sitio Web</a:t>
            </a:r>
            <a:endParaRPr b="1" sz="3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425" y="914250"/>
            <a:ext cx="3732254" cy="56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/>
        </p:nvSpPr>
        <p:spPr>
          <a:xfrm>
            <a:off x="5498300" y="914250"/>
            <a:ext cx="5855400" cy="26628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Agregar  los atributos para el modelo (models.py) para ser mostrados en la página de inicio (index.html) y de usuario logreado (welcome.html)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django.db import models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 uuid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Flan(models.Model):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   ID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   Nombre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   Descripción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   image_url 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   etiqueta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0" name="Google Shape;14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8300" y="4132125"/>
            <a:ext cx="5855501" cy="24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/>
        </p:nvSpPr>
        <p:spPr>
          <a:xfrm>
            <a:off x="2237118" y="209910"/>
            <a:ext cx="865229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200">
                <a:solidFill>
                  <a:srgbClr val="FFC000"/>
                </a:solidFill>
                <a:latin typeface="Avenir"/>
                <a:ea typeface="Avenir"/>
                <a:cs typeface="Avenir"/>
                <a:sym typeface="Avenir"/>
              </a:rPr>
              <a:t>Características del Sitio Web</a:t>
            </a:r>
            <a:endParaRPr b="1" sz="3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7065443" y="2222585"/>
            <a:ext cx="4299600" cy="35865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Contact.html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&lt;form method="post"&gt;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      {% csrf_token %}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      {{ form.as_p }}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      Botón para enviar el formulario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{% endblock %}</a:t>
            </a:r>
            <a:endParaRPr sz="1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El modelo (models.py)   + formulario (forms.py)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    ID  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    Nombre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    Correo  de contacto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    Mensaje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325" y="2165975"/>
            <a:ext cx="2417726" cy="129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47009" y="2204141"/>
            <a:ext cx="2987077" cy="3628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9326" y="3757774"/>
            <a:ext cx="2496975" cy="20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013" y="6018183"/>
            <a:ext cx="4354543" cy="63008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6"/>
          <p:cNvSpPr txBox="1"/>
          <p:nvPr/>
        </p:nvSpPr>
        <p:spPr>
          <a:xfrm>
            <a:off x="2237118" y="209910"/>
            <a:ext cx="93136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200">
                <a:solidFill>
                  <a:srgbClr val="FFC000"/>
                </a:solidFill>
                <a:latin typeface="Avenir"/>
                <a:ea typeface="Avenir"/>
                <a:cs typeface="Avenir"/>
                <a:sym typeface="Avenir"/>
              </a:rPr>
              <a:t>Problemas y Dificultades Encontradas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2211916" y="2359683"/>
            <a:ext cx="8403167" cy="2585323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Modelo para agregar  la autentificación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Agregar  más controladores y formularios (registro para compradores  y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y realizar cambios para  los editores de la página web)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Agregar  una  paso  de redirección de salida al cerrar sesión.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Funcionamiento de estilos desde otro archivo (styles.css) para manejar la responsividad del sitio web.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013" y="6018183"/>
            <a:ext cx="4354543" cy="63008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7"/>
          <p:cNvSpPr txBox="1"/>
          <p:nvPr/>
        </p:nvSpPr>
        <p:spPr>
          <a:xfrm>
            <a:off x="2237118" y="209910"/>
            <a:ext cx="931365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>
                <a:solidFill>
                  <a:srgbClr val="FFC000"/>
                </a:solidFill>
                <a:latin typeface="Avenir"/>
                <a:ea typeface="Avenir"/>
                <a:cs typeface="Avenir"/>
                <a:sym typeface="Avenir"/>
              </a:rPr>
              <a:t>Demostración y Funcionalidad Personalizada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45711" y="1715904"/>
            <a:ext cx="4845366" cy="40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 txBox="1"/>
          <p:nvPr/>
        </p:nvSpPr>
        <p:spPr>
          <a:xfrm>
            <a:off x="760003" y="1792097"/>
            <a:ext cx="4347300" cy="17547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Base</a:t>
            </a:r>
            <a:endParaRPr sz="180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 Barra de navegación (navbar)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 Logo (header)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 Contenido (index, about, contact, success, login,   welcome,           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  Pie de pagina (footer)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1115679" y="4974925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Bienvenido a onlyflans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centBoxVTI">
  <a:themeElements>
    <a:clrScheme name="AccentBoxVTI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2024-06-12T04:13:39Z</dcterms:created>
</cp:coreProperties>
</file>