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425" r:id="rId3"/>
    <p:sldId id="423" r:id="rId4"/>
    <p:sldId id="42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7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8AE4-88F4-7944-8294-75E2468D4476}" type="datetime1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6419B-2834-0D45-9BAE-09209046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132E-5449-D44E-A6E0-F885C6375788}" type="datetime1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EC348-5C75-BD4E-B4C9-04FC70EE0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39478"/>
            <a:ext cx="6400800" cy="1199322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8610600" cy="2057400"/>
          </a:xfrm>
        </p:spPr>
        <p:txBody>
          <a:bodyPr/>
          <a:lstStyle>
            <a:lvl1pPr algn="ctr">
              <a:defRPr sz="6000" b="0" i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23875" y="137274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  <a:latin typeface="+mn-lt"/>
              </a:rPr>
              <a:t>Introduction to Data Science</a:t>
            </a:r>
          </a:p>
          <a:p>
            <a:pPr algn="ctr"/>
            <a:r>
              <a:rPr lang="en-US" b="0" dirty="0" smtClean="0">
                <a:solidFill>
                  <a:schemeClr val="bg1"/>
                </a:solidFill>
                <a:latin typeface="+mn-lt"/>
              </a:rPr>
              <a:t>March 2015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7924800" y="6400800"/>
            <a:ext cx="1219200" cy="45720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1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1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22514"/>
            <a:ext cx="2286000" cy="5776686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522514"/>
            <a:ext cx="6705600" cy="57766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8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535"/>
            <a:ext cx="8229600" cy="477138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8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636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4838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4838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0649"/>
            <a:ext cx="4040188" cy="826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57437"/>
            <a:ext cx="4040188" cy="4168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30649"/>
            <a:ext cx="4041775" cy="826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7437"/>
            <a:ext cx="4041775" cy="4168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3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59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2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571"/>
            <a:ext cx="3008313" cy="1429658"/>
          </a:xfr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80571"/>
            <a:ext cx="5111750" cy="5545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0230"/>
            <a:ext cx="3008313" cy="4115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38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13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794" y="6400800"/>
            <a:ext cx="9143206" cy="45720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3206" cy="91321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9304"/>
            <a:ext cx="8229600" cy="477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Northwestern University Information Technology Home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93" b="20152"/>
          <a:stretch/>
        </p:blipFill>
        <p:spPr bwMode="auto">
          <a:xfrm>
            <a:off x="1456369" y="6401532"/>
            <a:ext cx="141776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8278801" y="6477037"/>
            <a:ext cx="83751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2932C3AE-89FB-4BA0-864E-151D0886B381}" type="slidenum">
              <a:rPr lang="en-US" b="0" i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b="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94" y="6400800"/>
            <a:ext cx="14573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20000"/>
        <a:buFont typeface="Wingdings" charset="2"/>
        <a:buChar char="Ø"/>
        <a:defRPr sz="3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858838" indent="-401638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20000"/>
        <a:buFont typeface="Wingdings" charset="2"/>
        <a:buChar char="ü"/>
        <a:defRPr sz="2800">
          <a:solidFill>
            <a:srgbClr val="262626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20000"/>
        <a:buFont typeface="Times" charset="0"/>
        <a:buChar char="•"/>
        <a:defRPr sz="2400">
          <a:solidFill>
            <a:srgbClr val="262626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62626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62626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9478"/>
            <a:ext cx="6400800" cy="119932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Luís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A. Nunes Amaral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800000"/>
                </a:solidFill>
              </a:rPr>
              <a:t>Using </a:t>
            </a:r>
            <a:r>
              <a:rPr lang="en-US" sz="6000" dirty="0" err="1" smtClean="0">
                <a:solidFill>
                  <a:srgbClr val="800000"/>
                </a:solidFill>
              </a:rPr>
              <a:t>Pycharm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Reset PyCharm settings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219" y="1040132"/>
            <a:ext cx="84672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Mac:</a:t>
            </a:r>
          </a:p>
          <a:p>
            <a:r>
              <a:rPr lang="en-US" sz="2800" b="0" dirty="0" smtClean="0">
                <a:latin typeface="Tahoma"/>
                <a:cs typeface="Tahoma"/>
              </a:rPr>
              <a:t>Remove directories</a:t>
            </a:r>
          </a:p>
          <a:p>
            <a:r>
              <a:rPr lang="en-US" sz="2800" b="0" dirty="0" smtClean="0">
                <a:latin typeface="Tahoma"/>
                <a:cs typeface="Tahoma"/>
              </a:rPr>
              <a:t>	~/Library/</a:t>
            </a:r>
            <a:r>
              <a:rPr lang="en-US" sz="2800" b="0" dirty="0" err="1" smtClean="0">
                <a:latin typeface="Tahoma"/>
                <a:cs typeface="Tahoma"/>
              </a:rPr>
              <a:t>Application_Support</a:t>
            </a:r>
            <a:r>
              <a:rPr lang="en-US" sz="2800" b="0" dirty="0" smtClean="0">
                <a:latin typeface="Tahoma"/>
                <a:cs typeface="Tahoma"/>
              </a:rPr>
              <a:t>/PyCharm40</a:t>
            </a:r>
          </a:p>
          <a:p>
            <a:r>
              <a:rPr lang="en-US" sz="2800" b="0" dirty="0" smtClean="0">
                <a:latin typeface="Tahoma"/>
                <a:cs typeface="Tahoma"/>
              </a:rPr>
              <a:t>	~/Library/Preferences/PyCharm40</a:t>
            </a:r>
          </a:p>
          <a:p>
            <a:r>
              <a:rPr lang="en-US" sz="2800" b="0" dirty="0" smtClean="0">
                <a:latin typeface="Tahoma"/>
                <a:cs typeface="Tahoma"/>
              </a:rPr>
              <a:t>	~/Library/Caches/PyCharm40</a:t>
            </a:r>
          </a:p>
          <a:p>
            <a:r>
              <a:rPr lang="en-US" sz="2800" b="0" dirty="0" smtClean="0">
                <a:latin typeface="Tahoma"/>
                <a:cs typeface="Tahoma"/>
              </a:rPr>
              <a:t>	~/.PyCharm40</a:t>
            </a:r>
          </a:p>
          <a:p>
            <a:endParaRPr lang="en-US" sz="2800" b="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Windows:</a:t>
            </a:r>
            <a:endParaRPr lang="en-US" sz="2800" dirty="0">
              <a:latin typeface="Tahoma"/>
              <a:cs typeface="Tahoma"/>
            </a:endParaRPr>
          </a:p>
          <a:p>
            <a:r>
              <a:rPr lang="en-US" sz="2800" b="0" dirty="0" smtClean="0">
                <a:latin typeface="Tahoma"/>
                <a:cs typeface="Tahoma"/>
              </a:rPr>
              <a:t>Remove </a:t>
            </a:r>
            <a:r>
              <a:rPr lang="en-US" sz="2800" b="0" dirty="0">
                <a:latin typeface="Tahoma"/>
                <a:cs typeface="Tahoma"/>
              </a:rPr>
              <a:t>directories</a:t>
            </a:r>
          </a:p>
          <a:p>
            <a:r>
              <a:rPr lang="en-US" sz="2800" b="0" dirty="0">
                <a:latin typeface="Tahoma"/>
                <a:cs typeface="Tahom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47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and editing code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20528"/>
              </p:ext>
            </p:extLst>
          </p:nvPr>
        </p:nvGraphicFramePr>
        <p:xfrm>
          <a:off x="457200" y="1292225"/>
          <a:ext cx="815429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159"/>
                <a:gridCol w="4751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functions and</a:t>
                      </a:r>
                      <a:r>
                        <a:rPr lang="en-US" baseline="0" dirty="0" smtClean="0"/>
                        <a:t>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Alt</a:t>
                      </a:r>
                      <a:r>
                        <a:rPr lang="en-US" b="1" baseline="0" dirty="0" smtClean="0"/>
                        <a:t> + Enter</a:t>
                      </a:r>
                    </a:p>
                    <a:p>
                      <a:r>
                        <a:rPr lang="en-US" b="0" baseline="0" dirty="0" smtClean="0"/>
                        <a:t>Then choose function or class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Navigate to definition of function or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Command + Click</a:t>
                      </a:r>
                      <a:r>
                        <a:rPr lang="en-US" b="0" dirty="0" smtClean="0"/>
                        <a:t> on instance within</a:t>
                      </a:r>
                      <a:r>
                        <a:rPr lang="en-US" b="0" baseline="0" dirty="0" smtClean="0"/>
                        <a:t> code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all instances of a function or class and navigate to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Command +</a:t>
                      </a:r>
                      <a:r>
                        <a:rPr lang="en-US" b="1" baseline="0" dirty="0" smtClean="0"/>
                        <a:t> Option + b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Wildcards and other speedups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106974"/>
              </p:ext>
            </p:extLst>
          </p:nvPr>
        </p:nvGraphicFramePr>
        <p:xfrm>
          <a:off x="457200" y="1292225"/>
          <a:ext cx="81758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828"/>
                <a:gridCol w="5613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 or ./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folder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 or ../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 folder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 or ~/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User’s home folder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Arbitrary</a:t>
                      </a:r>
                      <a:r>
                        <a:rPr lang="en-US" baseline="0" dirty="0" smtClean="0"/>
                        <a:t> symbols in any order and any length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single character</a:t>
                      </a:r>
                      <a:endParaRPr lang="en-US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[0-3]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 character</a:t>
                      </a:r>
                      <a:r>
                        <a:rPr lang="en-US" baseline="0" dirty="0" smtClean="0"/>
                        <a:t> in set [0, 1, 2, 3]</a:t>
                      </a:r>
                      <a:endParaRPr lang="en-US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Direct</a:t>
                      </a:r>
                      <a:r>
                        <a:rPr lang="en-US" i="0" baseline="0" dirty="0" smtClean="0"/>
                        <a:t> input to command</a:t>
                      </a:r>
                      <a:endParaRPr lang="en-US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Direct</a:t>
                      </a:r>
                      <a:r>
                        <a:rPr lang="en-US" i="0" baseline="0" dirty="0" smtClean="0"/>
                        <a:t> output to file and rewrite</a:t>
                      </a:r>
                      <a:endParaRPr lang="en-US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Direct</a:t>
                      </a:r>
                      <a:r>
                        <a:rPr lang="en-US" i="0" baseline="0" dirty="0" smtClean="0"/>
                        <a:t> output to file and append</a:t>
                      </a:r>
                      <a:endParaRPr lang="en-US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Pipe output of one command into</a:t>
                      </a:r>
                      <a:r>
                        <a:rPr lang="en-US" i="0" baseline="0" dirty="0" smtClean="0"/>
                        <a:t> another</a:t>
                      </a:r>
                      <a:endParaRPr lang="en-US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/>
                        <a:t>Completes</a:t>
                      </a:r>
                      <a:r>
                        <a:rPr lang="en-US" b="0" i="0" baseline="0" dirty="0" smtClean="0"/>
                        <a:t> typing of command or path</a:t>
                      </a:r>
                      <a:endParaRPr lang="en-US" b="0" i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85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10-Feb-red-gold">
  <a:themeElements>
    <a:clrScheme name="Custom 4">
      <a:dk1>
        <a:srgbClr val="000000"/>
      </a:dk1>
      <a:lt1>
        <a:srgbClr val="FFFFFF"/>
      </a:lt1>
      <a:dk2>
        <a:srgbClr val="9D0804"/>
      </a:dk2>
      <a:lt2>
        <a:srgbClr val="808080"/>
      </a:lt2>
      <a:accent1>
        <a:srgbClr val="9D0804"/>
      </a:accent1>
      <a:accent2>
        <a:srgbClr val="7D0906"/>
      </a:accent2>
      <a:accent3>
        <a:srgbClr val="C0C0C0"/>
      </a:accent3>
      <a:accent4>
        <a:srgbClr val="212121"/>
      </a:accent4>
      <a:accent5>
        <a:srgbClr val="C7AAAA"/>
      </a:accent5>
      <a:accent6>
        <a:srgbClr val="710705"/>
      </a:accent6>
      <a:hlink>
        <a:srgbClr val="009999"/>
      </a:hlink>
      <a:folHlink>
        <a:srgbClr val="99CC00"/>
      </a:folHlink>
    </a:clrScheme>
    <a:fontScheme name="Luis-NWU-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uis-NWU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3">
        <a:dk1>
          <a:srgbClr val="000000"/>
        </a:dk1>
        <a:lt1>
          <a:srgbClr val="FFFFFF"/>
        </a:lt1>
        <a:dk2>
          <a:srgbClr val="CD782F"/>
        </a:dk2>
        <a:lt2>
          <a:srgbClr val="808080"/>
        </a:lt2>
        <a:accent1>
          <a:srgbClr val="911115"/>
        </a:accent1>
        <a:accent2>
          <a:srgbClr val="7D0906"/>
        </a:accent2>
        <a:accent3>
          <a:srgbClr val="FFFFFF"/>
        </a:accent3>
        <a:accent4>
          <a:srgbClr val="000000"/>
        </a:accent4>
        <a:accent5>
          <a:srgbClr val="C7AAAA"/>
        </a:accent5>
        <a:accent6>
          <a:srgbClr val="71070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amarallab-nuit-mar2015.potx" id="{43D8A8D4-5117-4CEB-9F41-19453CA1E61C}" vid="{7034FAE1-6953-4EF6-932A-2DA61821BA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14728</TotalTime>
  <Words>148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Tahoma</vt:lpstr>
      <vt:lpstr>Times</vt:lpstr>
      <vt:lpstr>Wingdings</vt:lpstr>
      <vt:lpstr>1_2010-Feb-red-gold</vt:lpstr>
      <vt:lpstr>Using Pycharm</vt:lpstr>
      <vt:lpstr>Reset PyCharm settings</vt:lpstr>
      <vt:lpstr>Navigating and editing code</vt:lpstr>
      <vt:lpstr>Wildcards and other speedups</vt:lpstr>
    </vt:vector>
  </TitlesOfParts>
  <Company>Northwestern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A. Nunes Amaral</dc:creator>
  <cp:lastModifiedBy>Nick Timkovich</cp:lastModifiedBy>
  <cp:revision>118</cp:revision>
  <cp:lastPrinted>2015-02-23T20:51:42Z</cp:lastPrinted>
  <dcterms:created xsi:type="dcterms:W3CDTF">2014-02-07T22:13:27Z</dcterms:created>
  <dcterms:modified xsi:type="dcterms:W3CDTF">2015-03-23T15:24:04Z</dcterms:modified>
</cp:coreProperties>
</file>