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7"/>
  </p:normalViewPr>
  <p:slideViewPr>
    <p:cSldViewPr snapToGrid="0">
      <p:cViewPr varScale="1">
        <p:scale>
          <a:sx n="181" d="100"/>
          <a:sy n="181" d="100"/>
        </p:scale>
        <p:origin x="1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a780a0c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ba780a0c3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ba780a0c3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ba780a0c3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ba780a0c3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ba780a0c3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08d4c62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08d4c62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ba780a0c3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ba780a0c3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a780a0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a780a0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skill 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present evidence of the current skills and abilities listed on your resume.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Employers will weight your portfolio heavily when deciding whether to bring you in for an interview.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Interviewers will ask questions about your projects including the challenges you faced and technical questions about your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a780a0c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ba780a0c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a780a0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a780a0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using Agile methodology is highly valued by employers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Emphasizes fast and frequent iteration as well as continuous development of product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is an approach to software development that puts emphasis on incremental delivery,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collaboration,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continual planning and learning,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attempting to make a delivery at the end of development.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f822bf2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f822bf2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is linear and sequential where as agile is incremental and iterative.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Discussion question</a:t>
            </a:r>
            <a:r>
              <a:rPr lang="en"/>
              <a:t>: Why might an agile approach be advantageous to a company?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 Developers can pivot from original plan more easily, deployment can happen sooner, reduced costs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822bf2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f822bf2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stories are a key component of agile development that you will be practicing during project week.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Agile development aims to accomplish tasks using USER STORIES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DISCUSSION QUESTION: Which is a better user story? Easy check for understanding may be to have students write “A” or “B” in the chat.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4bbf9f63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4bbf9f63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Bullet points defining user role, goal, and benefit.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possible real websites as examples, user role could be a bidder or a seller on Ebay, goal describes intent what the user wants i want to make a bid, benefit is the big picture, what is the result, so that i can win this auction.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f822bf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f822bf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would be a great slide to jump over to GitHub and give a quick demo! Maybe even suggest color coding MVP features.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8a69a3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8a69a3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_mr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pbs.twimg.com/media/EVDureCUMAABZt7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memegenerator.net/instance/78092886/weeks-of-coding-will-save-you-hours-of-planning-weeks-of-coding-will-save-you-hours-of-plann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oogle.com/url?sa=i&amp;url=https%3A%2F%2Fmasglobalconsulting.com%2Fblog%2Fnews%2Fscaling-up-agile-teams-nearshore-in-an-exciting-culture-pam-wren%2F&amp;psig=AOvVaw3BqE6wdB4EKlyBId8KEgvQ&amp;ust=1631734833574000&amp;source=images&amp;cd=vfe&amp;ved=0CAsQjRxqFwoTCPDN9pKc__ICFQAAAAAdAAAAAB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oogle.com/url?sa=i&amp;url=https%3A%2F%2Farul003.wordpress.com%2F2018%2F06%2F24%2Fwaterfall-vs-agile-which-is-best-for-your-business%2F&amp;psig=AOvVaw21zR20-H_VQjGLpR7uA3nW&amp;ust=1631735129787000&amp;source=images&amp;cd=vfe&amp;ved=0CAsQjRxqFwoTCPifv4ye__ICFQAAAAAdAAAAABA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blog.ganttpro.com%2Fen%2Fwaterfall-vs-agile-with-advantages-and-disadvantages%2F&amp;psig=AOvVaw21zR20-H_VQjGLpR7uA3nW&amp;ust=1631735129787000&amp;source=images&amp;cd=vfe&amp;ved=0CAsQjRxqFwoTCPifv4ye__ICFQAAAAAdAAAAAB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oogle.com/url?sa=i&amp;url=https%3A%2F%2Fwww.scrumwithstyle.com%2Feffective-user-stories%2F&amp;psig=AOvVaw3FLBYAOS5p0tiv5SLBsg4A&amp;ust=1631736051925000&amp;source=images&amp;cd=vfe&amp;ved=0CAsQjRxqFwoTCLDFg9Cg__ICFQAAAAAdAAAAABA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erialdancepoleexercise.com/small-ste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Planning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47312-1E95-C184-8292-DE9C75307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an MVP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1297500" y="1282102"/>
            <a:ext cx="37593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</a:t>
            </a:r>
            <a:r>
              <a:rPr lang="en" sz="1400" b="1"/>
              <a:t>most essential</a:t>
            </a:r>
            <a:r>
              <a:rPr lang="en"/>
              <a:t> features of your dream website, guided by your project checklist.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your MVP!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Seems too simple to show off? Perhaps, but the MVP you create is just your first step!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always continue to add features if you have extra time.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6734600" y="3513800"/>
            <a:ext cx="2261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</a:t>
            </a:r>
            <a:r>
              <a:rPr lang="en" sz="850">
                <a:solidFill>
                  <a:srgbClr val="D9D9D9"/>
                </a:solidFill>
                <a:highlight>
                  <a:srgbClr val="000000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Marko Rytkönen</a:t>
            </a:r>
            <a:endParaRPr sz="850">
              <a:solidFill>
                <a:srgbClr val="D9D9D9"/>
              </a:solidFill>
              <a:highlight>
                <a:srgbClr val="000000"/>
              </a:highlight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link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396" y="1282090"/>
            <a:ext cx="3899899" cy="219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485625" y="1337975"/>
            <a:ext cx="39588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Ex. 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Pete’s 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144" y="0"/>
            <a:ext cx="520686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485625" y="2478925"/>
            <a:ext cx="324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Discussion Question: 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features should be prioritized and built first?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2672550" y="415850"/>
            <a:ext cx="37989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your own: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3219150" y="867100"/>
            <a:ext cx="27057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u="sng">
                <a:solidFill>
                  <a:schemeClr val="hlink"/>
                </a:solidFill>
                <a:hlinkClick r:id="rId3"/>
              </a:rPr>
              <a:t>https://balsamiq.cloud/</a:t>
            </a:r>
            <a:endParaRPr sz="5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5004575" y="4651200"/>
            <a:ext cx="246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MemeGenerator,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link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339" y="1317300"/>
            <a:ext cx="5801325" cy="32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76025"/>
            <a:ext cx="59544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Schedule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1297500" y="1147675"/>
            <a:ext cx="6264900" cy="31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Meeting - Present MVP Wireframe and User Stories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Daily Stand Ups - Report on what you’ve done, what you’re working 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Retrospective - This will be part of your presentation! Reflect on what went well and what could be improved for the next project (sprint).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1297500" y="385825"/>
            <a:ext cx="735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1297500" y="949525"/>
            <a:ext cx="73551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Presentations should each take 10 minutes.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Peers will take notes on presentation and give valuable feedback using google forms.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At the end of the presentation, there will be a short Q&amp;A.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projects so important?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63625"/>
            <a:ext cx="70389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Projects present evidence of the current skills and abilities listed on your resume.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Employers will weight your portfolio heavily when deciding whether to bring you in for an interview.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Interviewers will ask questions about your projects including the challenges you faced and technical questions about your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Project Week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49500"/>
            <a:ext cx="7038900" cy="3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minimum viable product (MVP) to present to your peers and add to your professional portfolio.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Prepare yourself to speak about your project at an interview during a short end of week presentation.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162850" y="393750"/>
            <a:ext cx="74976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Agile Development Process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62850" y="964125"/>
            <a:ext cx="70407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iterative process in which the lifecycle of software development is broken down into 1-4 week sprints with continuous feedback and improvement. 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75" y="1699188"/>
            <a:ext cx="44767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 rot="-5118">
            <a:off x="7249844" y="4430165"/>
            <a:ext cx="14106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MASGLOBAL Consulting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link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58374" cy="33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0" y="3399000"/>
            <a:ext cx="269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GantProBlog,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link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5">
            <a:alphaModFix/>
          </a:blip>
          <a:srcRect l="1030" r="-1029"/>
          <a:stretch/>
        </p:blipFill>
        <p:spPr>
          <a:xfrm>
            <a:off x="4474925" y="0"/>
            <a:ext cx="3654774" cy="42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2464625" y="4835700"/>
            <a:ext cx="30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Business Technology - WordPress.com,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image link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028900"/>
            <a:ext cx="3582600" cy="3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is customer centric. They should be made as small and specific as possible. Let’s pretend we’re creating a shopping website.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00" y="2289063"/>
            <a:ext cx="3463200" cy="21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5284450" y="1028900"/>
            <a:ext cx="3463200" cy="44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Of the following two examples, which is a better user story and why? 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A: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“As a user, I want to visit a high quality website so that I can purchase items”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B: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“As a website visitor, I want view inventory with an image, description and price so that I can make an informed decision on my potential purchase”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1297500" y="4527400"/>
            <a:ext cx="456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Scrum With Style,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link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584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Ebay User Story Examples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97500" y="1180925"/>
            <a:ext cx="69243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</a:t>
            </a:r>
            <a:r>
              <a:rPr lang="en" b="1" u="sng"/>
              <a:t>seller</a:t>
            </a:r>
            <a:r>
              <a:rPr lang="en"/>
              <a:t>, I want to </a:t>
            </a:r>
            <a:r>
              <a:rPr lang="en" b="1" u="sng"/>
              <a:t>post an item for auction</a:t>
            </a:r>
            <a:r>
              <a:rPr lang="en"/>
              <a:t>, so I can </a:t>
            </a:r>
            <a:r>
              <a:rPr lang="en" b="1" u="sng"/>
              <a:t>sell to the bidder who offers the highest price</a:t>
            </a:r>
            <a:r>
              <a:rPr lang="en"/>
              <a:t>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</a:t>
            </a:r>
            <a:r>
              <a:rPr lang="en" b="1" u="sng"/>
              <a:t>bidder</a:t>
            </a:r>
            <a:r>
              <a:rPr lang="en"/>
              <a:t>, I want to </a:t>
            </a:r>
            <a:r>
              <a:rPr lang="en" b="1" u="sng"/>
              <a:t>make a bid</a:t>
            </a:r>
            <a:r>
              <a:rPr lang="en"/>
              <a:t>, so I can </a:t>
            </a:r>
            <a:r>
              <a:rPr lang="en" b="1" u="sng"/>
              <a:t>acquire an item for the lowest price possible</a:t>
            </a:r>
            <a:r>
              <a:rPr lang="en"/>
              <a:t>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</a:t>
            </a:r>
            <a:r>
              <a:rPr lang="en" b="1" u="sng"/>
              <a:t>bidder</a:t>
            </a:r>
            <a:r>
              <a:rPr lang="en"/>
              <a:t>, I want to </a:t>
            </a:r>
            <a:r>
              <a:rPr lang="en" b="1" u="sng"/>
              <a:t>set a buying limit for an item</a:t>
            </a:r>
            <a:r>
              <a:rPr lang="en"/>
              <a:t>, so I can </a:t>
            </a:r>
            <a:r>
              <a:rPr lang="en" b="1" u="sng"/>
              <a:t>automatically make a bid until a certain point</a:t>
            </a:r>
            <a:r>
              <a:rPr lang="en"/>
              <a:t>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Discuss: What are some other examples of User Stories that you can think of from websites that you already use?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Projects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1297500" y="1012950"/>
            <a:ext cx="35430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/>
              <a:t>Manage your project using a task board in GitHub.</a:t>
            </a:r>
            <a:endParaRPr sz="1408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User stories will be placed into a “Todo” category, then moved into “In Progress”, and “Done” respectively.</a:t>
            </a:r>
            <a:endParaRPr sz="1408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Prioritize and add a timeline to your user stories to stay on track.</a:t>
            </a:r>
            <a:endParaRPr sz="1408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80000"/>
            <a:ext cx="4572000" cy="31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your MVP</a:t>
            </a: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21300" y="956075"/>
            <a:ext cx="3798900" cy="3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 big! Then break it down the agile way.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Your minimum viable product (MVP) will be the first step to your original idea. 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50" y="359500"/>
            <a:ext cx="3742800" cy="4546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3110400" y="4598125"/>
            <a:ext cx="19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Credit: Aerial Dance, 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image link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Macintosh PowerPoint</Application>
  <PresentationFormat>On-screen Show (16:9)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Lato</vt:lpstr>
      <vt:lpstr>Montserrat</vt:lpstr>
      <vt:lpstr>Arial</vt:lpstr>
      <vt:lpstr>Focus</vt:lpstr>
      <vt:lpstr>Final Project Planning</vt:lpstr>
      <vt:lpstr>Why are projects so important? </vt:lpstr>
      <vt:lpstr>Goals for Project Week</vt:lpstr>
      <vt:lpstr>The Agile Development Process</vt:lpstr>
      <vt:lpstr>PowerPoint Presentation</vt:lpstr>
      <vt:lpstr>USER STORIES</vt:lpstr>
      <vt:lpstr>Ebay User Story Examples</vt:lpstr>
      <vt:lpstr>GitHub Projects</vt:lpstr>
      <vt:lpstr>Designing your MVP</vt:lpstr>
      <vt:lpstr>Designing an MVP</vt:lpstr>
      <vt:lpstr>Wireframe Ex. 2: Pizza Pete’s </vt:lpstr>
      <vt:lpstr>Build your own:</vt:lpstr>
      <vt:lpstr>Meeting Schedule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Planning</dc:title>
  <cp:lastModifiedBy>Alfredo Salazar</cp:lastModifiedBy>
  <cp:revision>1</cp:revision>
  <dcterms:modified xsi:type="dcterms:W3CDTF">2024-08-19T22:53:57Z</dcterms:modified>
</cp:coreProperties>
</file>