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8"/>
  </p:notesMasterIdLst>
  <p:handoutMasterIdLst>
    <p:handoutMasterId r:id="rId9"/>
  </p:handoutMasterIdLst>
  <p:sldIdLst>
    <p:sldId id="446" r:id="rId5"/>
    <p:sldId id="427" r:id="rId6"/>
    <p:sldId id="4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Learn to troubleshoot your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AEAAA-B17A-1AB5-FD27-7E40E8BB024E}"/>
              </a:ext>
            </a:extLst>
          </p:cNvPr>
          <p:cNvSpPr txBox="1"/>
          <p:nvPr/>
        </p:nvSpPr>
        <p:spPr>
          <a:xfrm>
            <a:off x="9616610" y="6384931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>
                <a:solidFill>
                  <a:schemeClr val="bg1">
                    <a:lumMod val="85000"/>
                  </a:schemeClr>
                </a:solidFill>
              </a:rPr>
              <a:t>Alfredo Salazar Vélez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1E0E6-F408-5C33-2A4D-D1B037D73E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696AAC"/>
              </a:clrFrom>
              <a:clrTo>
                <a:srgbClr val="696AAC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763855" y="103737"/>
            <a:ext cx="3354513" cy="4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986A6-583D-4323-BBE6-0C4C3B14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2830"/>
            <a:ext cx="8167817" cy="1453896"/>
          </a:xfrm>
        </p:spPr>
        <p:txBody>
          <a:bodyPr>
            <a:normAutofit/>
          </a:bodyPr>
          <a:lstStyle/>
          <a:p>
            <a:r>
              <a:rPr lang="en-US" dirty="0"/>
              <a:t>What are we covering today: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B0F8-EDCA-43C7-A602-F46DA2202A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importance of testing and debugging.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Showcase of snippets of code containing errors.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Learning to read through error messages and look for them at documentation.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Short Q&amp;A after each snippet has been solved.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19F7E-0DE7-D89D-9726-D4021812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964" y="2779776"/>
            <a:ext cx="4954524" cy="26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82" y="679622"/>
            <a:ext cx="6413158" cy="1668162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</a:rPr>
              <a:t>Open questions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D78086-E881-1E89-8515-49466EFAED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371600" y="2704069"/>
            <a:ext cx="3941805" cy="39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57</Words>
  <Application>Microsoft Macintosh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Learn to troubleshoot your code</vt:lpstr>
      <vt:lpstr>What are we covering today: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2023-03-27T21:57:00Z</dcterms:modified>
</cp:coreProperties>
</file>