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  <p:sldId id="260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15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8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38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32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228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94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72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69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22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61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88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954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18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31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35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E36BAE-44CA-4EA4-B49D-531A189CD3B5}" type="datetimeFigureOut">
              <a:rPr lang="es-ES" smtClean="0"/>
              <a:t>19/09/2014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5067D9-AE25-45D5-9B08-80FFB82B6C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22797" y="1595021"/>
            <a:ext cx="48641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Programa educativo</a:t>
            </a:r>
          </a:p>
          <a:p>
            <a:pPr algn="ctr"/>
            <a:r>
              <a:rPr lang="es-ES" sz="2000" dirty="0" smtClean="0"/>
              <a:t>Lic. En Informática</a:t>
            </a:r>
          </a:p>
          <a:p>
            <a:pPr algn="ctr"/>
            <a:endParaRPr lang="es-ES" sz="2000" dirty="0" smtClean="0"/>
          </a:p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Docente:</a:t>
            </a:r>
          </a:p>
          <a:p>
            <a:pPr algn="ctr"/>
            <a:r>
              <a:rPr lang="es-ES" sz="2000" dirty="0" smtClean="0"/>
              <a:t>Juan Carlos Arriaga</a:t>
            </a:r>
          </a:p>
          <a:p>
            <a:pPr algn="ctr"/>
            <a:endParaRPr lang="es-ES" sz="2000" dirty="0" smtClean="0"/>
          </a:p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Trabajo:</a:t>
            </a:r>
          </a:p>
          <a:p>
            <a:pPr algn="ctr"/>
            <a:r>
              <a:rPr lang="es-ES" sz="2000" dirty="0" smtClean="0"/>
              <a:t>“Red de Actividades para el proyecto de Software”</a:t>
            </a:r>
          </a:p>
          <a:p>
            <a:pPr algn="ctr"/>
            <a:endParaRPr lang="es-ES" sz="2000" dirty="0" smtClean="0"/>
          </a:p>
          <a:p>
            <a:pPr algn="ctr"/>
            <a:r>
              <a:rPr lang="es-ES" sz="2400" dirty="0" smtClean="0">
                <a:solidFill>
                  <a:srgbClr val="7030A0"/>
                </a:solidFill>
              </a:rPr>
              <a:t>Estudiante:</a:t>
            </a:r>
          </a:p>
          <a:p>
            <a:pPr algn="ctr"/>
            <a:r>
              <a:rPr lang="es-ES" sz="2000" dirty="0"/>
              <a:t>Rosa Adriana</a:t>
            </a:r>
          </a:p>
          <a:p>
            <a:pPr algn="ctr"/>
            <a:r>
              <a:rPr lang="es-ES" sz="2000" dirty="0"/>
              <a:t>Guadalupe</a:t>
            </a:r>
          </a:p>
          <a:p>
            <a:pPr algn="ctr"/>
            <a:r>
              <a:rPr lang="es-ES" sz="2000" dirty="0" smtClean="0"/>
              <a:t>Alfredo</a:t>
            </a:r>
            <a:endParaRPr lang="es-ES" sz="2000" dirty="0" smtClean="0"/>
          </a:p>
          <a:p>
            <a:pPr algn="ctr"/>
            <a:r>
              <a:rPr lang="es-ES" sz="2000" dirty="0" smtClean="0"/>
              <a:t>Jonathan</a:t>
            </a:r>
          </a:p>
          <a:p>
            <a:pPr algn="ctr"/>
            <a:endParaRPr 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4089003" y="109835"/>
            <a:ext cx="59316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Universidad Veracruzana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162300" y="1059189"/>
            <a:ext cx="7562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Blackoak Std" panose="04050907060602020202" pitchFamily="82" charset="0"/>
              </a:rPr>
              <a:t>Facultad de Informática</a:t>
            </a:r>
            <a:endParaRPr lang="es-ES" sz="2000" dirty="0">
              <a:latin typeface="Blackoak Std" panose="040509070606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6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25" t="2132" r="2479" b="1202"/>
          <a:stretch/>
        </p:blipFill>
        <p:spPr>
          <a:xfrm>
            <a:off x="3576918" y="1129554"/>
            <a:ext cx="6589058" cy="54057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28" y="200366"/>
            <a:ext cx="5639157" cy="6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285" t="1326" r="1380" b="1540"/>
          <a:stretch/>
        </p:blipFill>
        <p:spPr>
          <a:xfrm>
            <a:off x="3139071" y="1452283"/>
            <a:ext cx="6749331" cy="5075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071" y="1452283"/>
            <a:ext cx="7237923" cy="5075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4828819" y="281226"/>
            <a:ext cx="336983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Gráfica de Barra</a:t>
            </a:r>
          </a:p>
          <a:p>
            <a:pPr algn="ctr"/>
            <a:r>
              <a:rPr lang="es-ES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-Asignación al personal y tiempos</a:t>
            </a:r>
            <a:endParaRPr lang="es-ES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7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7298" y="860612"/>
            <a:ext cx="9273336" cy="676834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00B0F0"/>
                </a:solidFill>
              </a:rPr>
              <a:t>Red de tareas para el proyecto de software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55766" y="2646948"/>
            <a:ext cx="7996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342900" indent="-342900">
              <a:buFont typeface="Wingdings" panose="05000000000000000000" pitchFamily="2" charset="2"/>
              <a:buChar char="§"/>
              <a:defRPr>
                <a:latin typeface="Eras Medium ITC" panose="020B0602030504020804" pitchFamily="34" charset="0"/>
              </a:defRPr>
            </a:lvl1pPr>
          </a:lstStyle>
          <a:p>
            <a:r>
              <a:rPr lang="es-ES" dirty="0"/>
              <a:t>Una red de tareas o actividades, es una representación gráfica del flujo de tareas de un proyecto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En ocasiones se utiliza como mecanismo mediante el cual la secuencia y dependencia entre tareas 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Son la entrada a una herramienta de calendarización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3594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6543" y="312821"/>
            <a:ext cx="6071521" cy="1187115"/>
          </a:xfrm>
        </p:spPr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Características de la Red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910956" y="2134778"/>
            <a:ext cx="8424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latin typeface="Eras Medium ITC" panose="020B0602030504020804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800" dirty="0"/>
              <a:t>Sólo una actividad final.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800" dirty="0"/>
              <a:t>No debe haber ciclos.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800" dirty="0"/>
              <a:t>No debe haber actividades desconectadas, todas son accesibles </a:t>
            </a:r>
            <a:endParaRPr lang="es-ES" sz="1800" dirty="0" smtClean="0"/>
          </a:p>
          <a:p>
            <a:r>
              <a:rPr lang="es-ES" sz="1800" dirty="0"/>
              <a:t> </a:t>
            </a:r>
            <a:r>
              <a:rPr lang="es-ES" sz="1800" dirty="0" smtClean="0"/>
              <a:t>    desde </a:t>
            </a:r>
            <a:r>
              <a:rPr lang="es-ES" sz="1800" dirty="0"/>
              <a:t>las tareas iniciales.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800" dirty="0"/>
              <a:t>Las actividades se inician cuando está lista para ejecutarse al menos una </a:t>
            </a:r>
            <a:endParaRPr lang="es-ES" sz="1800" dirty="0" smtClean="0"/>
          </a:p>
          <a:p>
            <a:r>
              <a:rPr lang="es-ES" sz="1800" dirty="0" smtClean="0"/>
              <a:t>     de </a:t>
            </a:r>
            <a:r>
              <a:rPr lang="es-ES" sz="1800" dirty="0"/>
              <a:t>las tareas iniciales.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s-ES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1800" dirty="0"/>
              <a:t>Una tarea o actividad no inicia si no están terminadas todas las </a:t>
            </a:r>
            <a:endParaRPr lang="es-ES" sz="1800" dirty="0" smtClean="0"/>
          </a:p>
          <a:p>
            <a:r>
              <a:rPr lang="es-ES" sz="1800" dirty="0" smtClean="0"/>
              <a:t>      predecesoras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9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1144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rgbClr val="00B0F0"/>
                </a:solidFill>
              </a:rPr>
              <a:t>Puntos a considerar por el planificador con las actividades concurrentes:</a:t>
            </a:r>
            <a:br>
              <a:rPr lang="es-ES" dirty="0" smtClean="0">
                <a:solidFill>
                  <a:srgbClr val="00B0F0"/>
                </a:solidFill>
              </a:rPr>
            </a:b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46776" y="2598822"/>
            <a:ext cx="9632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342900" indent="-342900">
              <a:buFont typeface="Wingdings" panose="05000000000000000000" pitchFamily="2" charset="2"/>
              <a:buChar char="§"/>
              <a:defRPr>
                <a:latin typeface="Eras Medium ITC" panose="020B0602030504020804" pitchFamily="34" charset="0"/>
              </a:defRPr>
            </a:lvl1pPr>
          </a:lstStyle>
          <a:p>
            <a:r>
              <a:rPr lang="es-ES" dirty="0"/>
              <a:t>Se deben determinar dependencias entre tareas para asegurar el proceso continuo hacia </a:t>
            </a:r>
            <a:r>
              <a:rPr lang="es-ES" dirty="0" smtClean="0"/>
              <a:t> </a:t>
            </a:r>
            <a:r>
              <a:rPr lang="es-ES" dirty="0"/>
              <a:t>la finalización.</a:t>
            </a:r>
          </a:p>
          <a:p>
            <a:endParaRPr lang="es-ES" dirty="0"/>
          </a:p>
          <a:p>
            <a:r>
              <a:rPr lang="es-ES" dirty="0"/>
              <a:t>Estar atento a las tareas que se encuentren en la ruta critica. </a:t>
            </a:r>
          </a:p>
        </p:txBody>
      </p:sp>
    </p:spTree>
    <p:extLst>
      <p:ext uri="{BB962C8B-B14F-4D97-AF65-F5344CB8AC3E}">
        <p14:creationId xmlns:p14="http://schemas.microsoft.com/office/powerpoint/2010/main" val="140566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886" y="2359940"/>
            <a:ext cx="10018713" cy="1477328"/>
          </a:xfr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  <a:t>-Una </a:t>
            </a:r>
            <a:r>
              <a:rPr lang="es-ES" sz="1800" dirty="0">
                <a:latin typeface="Eras Medium ITC" panose="020B0602030504020804" pitchFamily="34" charset="0"/>
                <a:ea typeface="+mn-ea"/>
                <a:cs typeface="+mn-cs"/>
              </a:rPr>
              <a:t>red de tareas puede secuenciarse de diversas maneras según los recursos </a:t>
            </a:r>
            <a: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  <a:t>disponibles.</a:t>
            </a:r>
            <a:b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</a:br>
            <a: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  <a:t/>
            </a:r>
            <a:b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</a:br>
            <a:r>
              <a:rPr lang="es-ES" sz="1800" dirty="0">
                <a:latin typeface="Eras Medium ITC" panose="020B0602030504020804" pitchFamily="34" charset="0"/>
                <a:ea typeface="+mn-ea"/>
                <a:cs typeface="+mn-cs"/>
              </a:rPr>
              <a:t>-</a:t>
            </a:r>
            <a: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  <a:t>La </a:t>
            </a:r>
            <a:r>
              <a:rPr lang="es-ES" sz="1800" dirty="0">
                <a:latin typeface="Eras Medium ITC" panose="020B0602030504020804" pitchFamily="34" charset="0"/>
                <a:ea typeface="+mn-ea"/>
                <a:cs typeface="+mn-cs"/>
              </a:rPr>
              <a:t>calendarización consiste en fijar fechas de inicio y fin de cada actividad</a:t>
            </a:r>
            <a: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  <a:t>.</a:t>
            </a:r>
            <a:r>
              <a:rPr lang="es-ES" sz="1800" dirty="0">
                <a:latin typeface="Eras Medium ITC" panose="020B0602030504020804" pitchFamily="34" charset="0"/>
                <a:ea typeface="+mn-ea"/>
                <a:cs typeface="+mn-cs"/>
              </a:rPr>
              <a:t/>
            </a:r>
            <a:br>
              <a:rPr lang="es-ES" sz="1800" dirty="0">
                <a:latin typeface="Eras Medium ITC" panose="020B0602030504020804" pitchFamily="34" charset="0"/>
                <a:ea typeface="+mn-ea"/>
                <a:cs typeface="+mn-cs"/>
              </a:rPr>
            </a:br>
            <a: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  <a:t/>
            </a:r>
            <a:b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</a:br>
            <a:r>
              <a:rPr lang="es-ES" sz="1800" dirty="0">
                <a:latin typeface="Eras Medium ITC" panose="020B0602030504020804" pitchFamily="34" charset="0"/>
                <a:ea typeface="+mn-ea"/>
                <a:cs typeface="+mn-cs"/>
              </a:rPr>
              <a:t>-</a:t>
            </a:r>
            <a:r>
              <a:rPr lang="es-ES" sz="1800" dirty="0" smtClean="0">
                <a:latin typeface="Eras Medium ITC" panose="020B0602030504020804" pitchFamily="34" charset="0"/>
                <a:ea typeface="+mn-ea"/>
                <a:cs typeface="+mn-cs"/>
              </a:rPr>
              <a:t>En </a:t>
            </a:r>
            <a:r>
              <a:rPr lang="es-ES" sz="1800" dirty="0">
                <a:latin typeface="Eras Medium ITC" panose="020B0602030504020804" pitchFamily="34" charset="0"/>
                <a:ea typeface="+mn-ea"/>
                <a:cs typeface="+mn-cs"/>
              </a:rPr>
              <a:t>la secuenciación de tareas se decide en que orden se realizarán las tareas de un conjunto.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858751" y="601577"/>
            <a:ext cx="4981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Calendarización y secuenciación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10942" y="216569"/>
            <a:ext cx="5133057" cy="1114925"/>
          </a:xfrm>
        </p:spPr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Calendarización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949116" y="1331494"/>
            <a:ext cx="9603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/>
              <a:t>Consiste en estimar tiempos y recursos requeridos para completar las actividades y organizarlas.</a:t>
            </a:r>
          </a:p>
          <a:p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/>
              <a:t>Si los proyectos son diferentes la calendarización se complica, ya que se deberán usar diferentes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/>
              <a:t>métodos de diseño y al igual lenguajes de implementación.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/>
              <a:t>Los calendarios deben actualizarse continuamente a medida que el proyecto vaya progresando.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/>
              <a:t>El calendario del proyecto:</a:t>
            </a:r>
          </a:p>
          <a:p>
            <a:r>
              <a:rPr lang="es-ES" dirty="0"/>
              <a:t>	</a:t>
            </a:r>
            <a:r>
              <a:rPr lang="es-ES" dirty="0" smtClean="0"/>
              <a:t>Se representa como un conjunto de gráficos</a:t>
            </a:r>
          </a:p>
          <a:p>
            <a:r>
              <a:rPr lang="es-ES" dirty="0"/>
              <a:t>	</a:t>
            </a:r>
            <a:r>
              <a:rPr lang="es-ES" dirty="0" smtClean="0"/>
              <a:t>Muestra 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dirty="0" smtClean="0"/>
              <a:t>la división de trabajo.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dirty="0" smtClean="0"/>
              <a:t>la dependencias de las actividades.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s-ES" dirty="0" smtClean="0"/>
              <a:t>la asignación del personal.</a:t>
            </a:r>
          </a:p>
        </p:txBody>
      </p:sp>
    </p:spTree>
    <p:extLst>
      <p:ext uri="{BB962C8B-B14F-4D97-AF65-F5344CB8AC3E}">
        <p14:creationId xmlns:p14="http://schemas.microsoft.com/office/powerpoint/2010/main" val="263758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3385" y="192505"/>
            <a:ext cx="9175668" cy="1331494"/>
          </a:xfrm>
        </p:spPr>
        <p:txBody>
          <a:bodyPr/>
          <a:lstStyle/>
          <a:p>
            <a:r>
              <a:rPr lang="es-ES" dirty="0" smtClean="0">
                <a:solidFill>
                  <a:srgbClr val="00B0F0"/>
                </a:solidFill>
              </a:rPr>
              <a:t>Gráficos de Barra y Redes de Actividades</a:t>
            </a:r>
            <a:endParaRPr lang="es-ES" dirty="0">
              <a:solidFill>
                <a:srgbClr val="00B0F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085891" y="2165685"/>
            <a:ext cx="98603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Eras Medium ITC" panose="020B0602030504020804" pitchFamily="34" charset="0"/>
              </a:rPr>
              <a:t>Se utilizan para ilustrar la calendarización del proyecto.</a:t>
            </a:r>
          </a:p>
          <a:p>
            <a:endParaRPr lang="es-ES" sz="2000" dirty="0" smtClean="0">
              <a:latin typeface="Eras Medium ITC" panose="020B06020305040208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>
                <a:latin typeface="Eras Medium ITC" panose="020B0602030504020804" pitchFamily="34" charset="0"/>
              </a:rPr>
              <a:t>Se pueden generar automáticamente usando una base de datos de la información </a:t>
            </a:r>
          </a:p>
          <a:p>
            <a:r>
              <a:rPr lang="es-ES" sz="2000" dirty="0">
                <a:latin typeface="Eras Medium ITC" panose="020B0602030504020804" pitchFamily="34" charset="0"/>
              </a:rPr>
              <a:t> </a:t>
            </a:r>
            <a:r>
              <a:rPr lang="es-ES" sz="2000" dirty="0" smtClean="0">
                <a:latin typeface="Eras Medium ITC" panose="020B0602030504020804" pitchFamily="34" charset="0"/>
              </a:rPr>
              <a:t>       del proyecto utilizando una herramienta de gestión de proyectos.</a:t>
            </a:r>
          </a:p>
          <a:p>
            <a:endParaRPr lang="es-ES" sz="20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36" y="996762"/>
            <a:ext cx="5187364" cy="46609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93" y="996762"/>
            <a:ext cx="5759992" cy="4638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98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73179" y="2502568"/>
            <a:ext cx="90620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La ruta crítica es un camino dentro de la red planeada que tiene el menor tiempo posible</a:t>
            </a:r>
          </a:p>
          <a:p>
            <a:r>
              <a:rPr lang="es-ES" dirty="0"/>
              <a:t>p</a:t>
            </a:r>
            <a:r>
              <a:rPr lang="es-ES" dirty="0" smtClean="0"/>
              <a:t>ara terminar; es el camino secuencial mas largo.</a:t>
            </a:r>
          </a:p>
          <a:p>
            <a:endParaRPr lang="es-ES" dirty="0" smtClean="0"/>
          </a:p>
          <a:p>
            <a:r>
              <a:rPr lang="es-ES" dirty="0" smtClean="0"/>
              <a:t>Las actividades fuera de la ruta crítica se pueden acomodar para reducir tiempos o usar mejor </a:t>
            </a:r>
          </a:p>
          <a:p>
            <a:r>
              <a:rPr lang="es-ES" dirty="0" smtClean="0"/>
              <a:t>los recursos.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323123" y="512893"/>
            <a:ext cx="3401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Ruta crítica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3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TC103457496[[fn=Paralaje]]</Template>
  <TotalTime>325</TotalTime>
  <Words>363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Blackoak Std</vt:lpstr>
      <vt:lpstr>Corbel</vt:lpstr>
      <vt:lpstr>Eras Medium ITC</vt:lpstr>
      <vt:lpstr>Wingdings</vt:lpstr>
      <vt:lpstr>Parallax</vt:lpstr>
      <vt:lpstr>Presentación de PowerPoint</vt:lpstr>
      <vt:lpstr>Red de tareas para el proyecto de software</vt:lpstr>
      <vt:lpstr>Características de la Red</vt:lpstr>
      <vt:lpstr>Puntos a considerar por el planificador con las actividades concurrentes: </vt:lpstr>
      <vt:lpstr>-Una red de tareas puede secuenciarse de diversas maneras según los recursos disponibles.  -La calendarización consiste en fijar fechas de inicio y fin de cada actividad.  -En la secuenciación de tareas se decide en que orden se realizarán las tareas de un conjunto.</vt:lpstr>
      <vt:lpstr>Calendarización</vt:lpstr>
      <vt:lpstr>Gráficos de Barra y Redes de Actividades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Ramirez</dc:creator>
  <cp:lastModifiedBy>Alfredo Ramirez</cp:lastModifiedBy>
  <cp:revision>17</cp:revision>
  <dcterms:created xsi:type="dcterms:W3CDTF">2014-09-12T13:26:15Z</dcterms:created>
  <dcterms:modified xsi:type="dcterms:W3CDTF">2014-09-20T01:03:17Z</dcterms:modified>
</cp:coreProperties>
</file>