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64" r:id="rId6"/>
    <p:sldId id="263" r:id="rId7"/>
    <p:sldId id="259" r:id="rId8"/>
    <p:sldId id="260" r:id="rId9"/>
    <p:sldId id="258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D0076-351E-4877-B9B9-C362AFA16A6E}" v="172" dt="2023-04-25T15:52:45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06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8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00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2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7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0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6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1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3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3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318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66752" y="4607940"/>
            <a:ext cx="5863122" cy="1377164"/>
          </a:xfrm>
        </p:spPr>
        <p:txBody>
          <a:bodyPr>
            <a:normAutofit fontScale="90000"/>
          </a:bodyPr>
          <a:lstStyle/>
          <a:p>
            <a:r>
              <a:rPr lang="es-ES" dirty="0">
                <a:cs typeface="Arial"/>
              </a:rPr>
              <a:t>Alfredo Antonio Nicolás 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DCD81448-25EA-A833-5153-51AB812E8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570" y="2273750"/>
            <a:ext cx="5417388" cy="114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AB495-16F4-6290-D163-CBE435B5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93DF44-D5EC-8BFC-A4BC-AE88BD081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0808" y="2052116"/>
            <a:ext cx="5056526" cy="399782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4170" indent="-344170"/>
            <a:r>
              <a:rPr lang="es-ES" dirty="0" err="1">
                <a:ea typeface="+mn-lt"/>
                <a:cs typeface="+mn-lt"/>
              </a:rPr>
              <a:t>Github</a:t>
            </a:r>
            <a:r>
              <a:rPr lang="es-ES" dirty="0">
                <a:ea typeface="+mn-lt"/>
                <a:cs typeface="+mn-lt"/>
              </a:rPr>
              <a:t> es un portal creado para alojar el código de las aplicaciones de cualquier desarrollador, y que fue comprada por </a:t>
            </a:r>
            <a:r>
              <a:rPr lang="es-ES" dirty="0" err="1">
                <a:ea typeface="+mn-lt"/>
                <a:cs typeface="+mn-lt"/>
              </a:rPr>
              <a:t>Microsoften</a:t>
            </a:r>
            <a:r>
              <a:rPr lang="es-ES" dirty="0">
                <a:ea typeface="+mn-lt"/>
                <a:cs typeface="+mn-lt"/>
              </a:rPr>
              <a:t> junio del 2018. La plataforma está creada para que </a:t>
            </a:r>
            <a:r>
              <a:rPr lang="es-ES" b="1" dirty="0">
                <a:ea typeface="+mn-lt"/>
                <a:cs typeface="+mn-lt"/>
              </a:rPr>
              <a:t>los desarrolladores suban el código de sus aplicaciones y herramientas</a:t>
            </a:r>
            <a:r>
              <a:rPr lang="es-ES" dirty="0">
                <a:ea typeface="+mn-lt"/>
                <a:cs typeface="+mn-lt"/>
              </a:rPr>
              <a:t>, y que como usuario no sólo puedas descargarte la aplicación, sino también entrar a su perfil para leer sobre ella o colaborar con su desarrollo.</a:t>
            </a:r>
            <a:endParaRPr lang="es-ES" dirty="0">
              <a:cs typeface="Arial" panose="020B0604020202020204"/>
            </a:endParaRPr>
          </a:p>
        </p:txBody>
      </p:sp>
      <p:pic>
        <p:nvPicPr>
          <p:cNvPr id="5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CFE9F5C-E837-FAB9-0B10-A5081D03E1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7844" y="2135378"/>
            <a:ext cx="4814373" cy="4161979"/>
          </a:xfrm>
        </p:spPr>
      </p:pic>
    </p:spTree>
    <p:extLst>
      <p:ext uri="{BB962C8B-B14F-4D97-AF65-F5344CB8AC3E}">
        <p14:creationId xmlns:p14="http://schemas.microsoft.com/office/powerpoint/2010/main" val="345903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E0C8F-38EC-09D4-1810-EA987F9E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/>
              <a:t>Comandos  básicos de </a:t>
            </a:r>
            <a:r>
              <a:rPr lang="es-ES" b="1" dirty="0" err="1"/>
              <a:t>Github</a:t>
            </a:r>
            <a:endParaRPr lang="es-ES" dirty="0" err="1">
              <a:cs typeface="Arial"/>
            </a:endParaRPr>
          </a:p>
          <a:p>
            <a:endParaRPr lang="es-ES" dirty="0">
              <a:cs typeface="Arial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6B0D18-A7C7-0B3A-255E-381E4461BB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s-ES" sz="2700" b="1" dirty="0"/>
              <a:t>Git clone</a:t>
            </a:r>
            <a:endParaRPr lang="es-ES" dirty="0">
              <a:cs typeface="Arial" panose="020B0604020202020204"/>
            </a:endParaRPr>
          </a:p>
          <a:p>
            <a:pPr marL="0" indent="0">
              <a:buNone/>
            </a:pPr>
            <a:r>
              <a:rPr lang="es-ES" dirty="0" err="1">
                <a:latin typeface="Consolas"/>
                <a:cs typeface="Arial"/>
              </a:rPr>
              <a:t>git</a:t>
            </a:r>
            <a:r>
              <a:rPr lang="es-ES" dirty="0">
                <a:latin typeface="Consolas"/>
                <a:cs typeface="Arial"/>
              </a:rPr>
              <a:t> clone &lt;https://link-con-nombre-del-repositorio&gt;</a:t>
            </a:r>
            <a:br>
              <a:rPr lang="es-ES" dirty="0">
                <a:latin typeface="Consolas"/>
                <a:cs typeface="Arial"/>
              </a:rPr>
            </a:br>
            <a:r>
              <a:rPr lang="es-ES" sz="2700" b="1" dirty="0"/>
              <a:t>2. Git </a:t>
            </a:r>
            <a:r>
              <a:rPr lang="es-ES" sz="2700" b="1" dirty="0" err="1"/>
              <a:t>branch</a:t>
            </a:r>
            <a:endParaRPr lang="es-ES" dirty="0" err="1"/>
          </a:p>
          <a:p>
            <a:pPr marL="0" indent="0">
              <a:buNone/>
            </a:pPr>
            <a:r>
              <a:rPr lang="es-ES" sz="2700" dirty="0" err="1">
                <a:latin typeface="Consolas"/>
              </a:rPr>
              <a:t>git</a:t>
            </a:r>
            <a:r>
              <a:rPr lang="es-ES" sz="2700" dirty="0">
                <a:latin typeface="Consolas"/>
                <a:cs typeface="Arial"/>
              </a:rPr>
              <a:t> </a:t>
            </a:r>
            <a:r>
              <a:rPr lang="es-ES" sz="2700" dirty="0" err="1">
                <a:latin typeface="Consolas"/>
                <a:cs typeface="Arial"/>
              </a:rPr>
              <a:t>branch</a:t>
            </a:r>
            <a:r>
              <a:rPr lang="es-ES" sz="2700" dirty="0">
                <a:latin typeface="Consolas"/>
                <a:cs typeface="Arial"/>
              </a:rPr>
              <a:t> &lt;nombre-de-la-rama&gt;</a:t>
            </a:r>
            <a:endParaRPr lang="es-ES">
              <a:cs typeface="Arial"/>
            </a:endParaRPr>
          </a:p>
          <a:p>
            <a:pPr marL="0" indent="0">
              <a:buNone/>
            </a:pPr>
            <a:endParaRPr lang="es-ES" dirty="0">
              <a:latin typeface="Consolas"/>
              <a:cs typeface="Arial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C84ABC-13DD-D219-CC13-0857F11C7F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s-ES" sz="2700" b="1" dirty="0"/>
              <a:t>3. Git </a:t>
            </a:r>
            <a:r>
              <a:rPr lang="es-ES" sz="2700" b="1" dirty="0" err="1"/>
              <a:t>checkout</a:t>
            </a:r>
            <a:endParaRPr lang="es-ES" dirty="0" err="1">
              <a:cs typeface="Arial" panose="020B0604020202020204"/>
            </a:endParaRPr>
          </a:p>
          <a:p>
            <a:pPr marL="0" indent="0">
              <a:buNone/>
            </a:pPr>
            <a:r>
              <a:rPr lang="es-ES" dirty="0" err="1">
                <a:latin typeface="Consolas"/>
                <a:cs typeface="Arial"/>
              </a:rPr>
              <a:t>git</a:t>
            </a:r>
            <a:r>
              <a:rPr lang="es-ES" dirty="0">
                <a:latin typeface="Consolas"/>
                <a:cs typeface="Arial"/>
              </a:rPr>
              <a:t> </a:t>
            </a:r>
            <a:r>
              <a:rPr lang="es-ES" dirty="0" err="1">
                <a:latin typeface="Consolas"/>
                <a:cs typeface="Arial"/>
              </a:rPr>
              <a:t>checkout</a:t>
            </a:r>
            <a:r>
              <a:rPr lang="es-ES" dirty="0">
                <a:latin typeface="Consolas"/>
                <a:cs typeface="Arial"/>
              </a:rPr>
              <a:t> &lt;nombre-de-la-rama&gt;</a:t>
            </a:r>
          </a:p>
          <a:p>
            <a:pPr marL="344170" indent="-344170">
              <a:buNone/>
            </a:pPr>
            <a:r>
              <a:rPr lang="es-ES" sz="2700" b="1" dirty="0"/>
              <a:t>4. Git status</a:t>
            </a:r>
            <a:endParaRPr lang="es-ES" dirty="0">
              <a:cs typeface="Arial" panose="020B0604020202020204"/>
            </a:endParaRPr>
          </a:p>
          <a:p>
            <a:pPr marL="0" indent="0">
              <a:buNone/>
            </a:pPr>
            <a:r>
              <a:rPr lang="es-ES" dirty="0" err="1">
                <a:latin typeface="Consolas"/>
                <a:cs typeface="Arial"/>
              </a:rPr>
              <a:t>git</a:t>
            </a:r>
            <a:r>
              <a:rPr lang="es-ES" dirty="0">
                <a:latin typeface="Consolas"/>
                <a:cs typeface="Arial"/>
              </a:rPr>
              <a:t> status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620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539F1-8386-F092-C0E7-099CE50A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cs typeface="Arial"/>
              </a:rPr>
              <a:t>Comandos  básicos de </a:t>
            </a:r>
            <a:r>
              <a:rPr lang="es-ES" b="1" dirty="0" err="1">
                <a:cs typeface="Arial"/>
              </a:rPr>
              <a:t>Github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9D1F37-A947-21EF-0AEC-CA43609DCD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s-ES" sz="2700" b="1" dirty="0"/>
              <a:t>5. Git </a:t>
            </a:r>
            <a:r>
              <a:rPr lang="es-ES" sz="2700" b="1" dirty="0" err="1"/>
              <a:t>add</a:t>
            </a:r>
            <a:endParaRPr lang="es-ES" sz="2700" b="1" dirty="0" err="1">
              <a:cs typeface="Arial" panose="020B0604020202020204"/>
            </a:endParaRPr>
          </a:p>
          <a:p>
            <a:pPr marL="0" indent="0">
              <a:buNone/>
            </a:pPr>
            <a:r>
              <a:rPr lang="es-ES" sz="2700" dirty="0" err="1">
                <a:latin typeface="Consolas"/>
                <a:cs typeface="Arial" panose="020B0604020202020204"/>
              </a:rPr>
              <a:t>git</a:t>
            </a:r>
            <a:r>
              <a:rPr lang="es-ES" sz="2700" dirty="0">
                <a:latin typeface="Consolas"/>
                <a:cs typeface="Arial" panose="020B0604020202020204"/>
              </a:rPr>
              <a:t> </a:t>
            </a:r>
            <a:r>
              <a:rPr lang="es-ES" sz="2700" dirty="0" err="1">
                <a:latin typeface="Consolas"/>
                <a:cs typeface="Arial" panose="020B0604020202020204"/>
              </a:rPr>
              <a:t>add</a:t>
            </a:r>
            <a:r>
              <a:rPr lang="es-ES" sz="2700" dirty="0">
                <a:latin typeface="Consolas"/>
                <a:cs typeface="Arial" panose="020B0604020202020204"/>
              </a:rPr>
              <a:t> &lt;archivo&gt;</a:t>
            </a:r>
          </a:p>
          <a:p>
            <a:pPr marL="344170" indent="-344170">
              <a:buNone/>
            </a:pPr>
            <a:r>
              <a:rPr lang="es-ES" sz="2700" b="1" dirty="0"/>
              <a:t>6. Git </a:t>
            </a:r>
            <a:r>
              <a:rPr lang="es-ES" sz="2700" b="1" dirty="0" err="1"/>
              <a:t>commit</a:t>
            </a:r>
            <a:endParaRPr lang="es-ES" dirty="0" err="1">
              <a:cs typeface="Arial" panose="020B0604020202020204"/>
            </a:endParaRPr>
          </a:p>
          <a:p>
            <a:pPr marL="344170" indent="-344170">
              <a:buNone/>
            </a:pPr>
            <a:r>
              <a:rPr lang="es-ES" sz="2700" dirty="0" err="1">
                <a:latin typeface="Consolas"/>
                <a:cs typeface="Arial"/>
              </a:rPr>
              <a:t>git</a:t>
            </a:r>
            <a:r>
              <a:rPr lang="es-ES" sz="2700" dirty="0">
                <a:latin typeface="Consolas"/>
                <a:cs typeface="Arial"/>
              </a:rPr>
              <a:t> </a:t>
            </a:r>
            <a:r>
              <a:rPr lang="es-ES" sz="2700" dirty="0" err="1">
                <a:latin typeface="Consolas"/>
                <a:cs typeface="Arial"/>
              </a:rPr>
              <a:t>commit</a:t>
            </a:r>
            <a:r>
              <a:rPr lang="es-ES" sz="2700" dirty="0">
                <a:latin typeface="Consolas"/>
                <a:cs typeface="Arial"/>
              </a:rPr>
              <a:t> -m "mensaje de confirmación"</a:t>
            </a:r>
            <a:endParaRPr lang="es-ES" dirty="0"/>
          </a:p>
          <a:p>
            <a:pPr marL="0" indent="0">
              <a:buNone/>
            </a:pPr>
            <a:endParaRPr lang="es-ES" sz="2700" dirty="0">
              <a:latin typeface="Consolas"/>
              <a:cs typeface="Arial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BAE396-AE47-FEC6-AA0C-3A775595A5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s-ES" sz="2700" b="1" dirty="0"/>
              <a:t>7. Git </a:t>
            </a:r>
            <a:r>
              <a:rPr lang="es-ES" sz="2700" b="1" dirty="0" err="1"/>
              <a:t>push</a:t>
            </a:r>
            <a:endParaRPr lang="es-ES" dirty="0" err="1">
              <a:cs typeface="Arial" panose="020B0604020202020204"/>
            </a:endParaRPr>
          </a:p>
          <a:p>
            <a:pPr marL="0" indent="0">
              <a:buNone/>
            </a:pPr>
            <a:r>
              <a:rPr lang="es-ES" dirty="0" err="1">
                <a:latin typeface="Consolas"/>
                <a:cs typeface="Arial"/>
              </a:rPr>
              <a:t>git</a:t>
            </a:r>
            <a:r>
              <a:rPr lang="es-ES" dirty="0">
                <a:latin typeface="Consolas"/>
                <a:cs typeface="Arial"/>
              </a:rPr>
              <a:t> </a:t>
            </a:r>
            <a:r>
              <a:rPr lang="es-ES" dirty="0" err="1">
                <a:latin typeface="Consolas"/>
                <a:cs typeface="Arial"/>
              </a:rPr>
              <a:t>push</a:t>
            </a:r>
            <a:r>
              <a:rPr lang="es-ES" dirty="0">
                <a:latin typeface="Consolas"/>
                <a:cs typeface="Arial"/>
              </a:rPr>
              <a:t> &lt;nombre-remoto&gt; &lt;nombre-de-tu-rama&gt;</a:t>
            </a:r>
          </a:p>
          <a:p>
            <a:pPr marL="344170" indent="-344170">
              <a:buNone/>
            </a:pPr>
            <a:r>
              <a:rPr lang="es-ES" sz="2700" b="1" dirty="0"/>
              <a:t>8. Git </a:t>
            </a:r>
            <a:r>
              <a:rPr lang="es-ES" sz="2700" b="1" dirty="0" err="1"/>
              <a:t>pull</a:t>
            </a:r>
            <a:endParaRPr lang="es-ES" dirty="0" err="1">
              <a:cs typeface="Arial" panose="020B0604020202020204"/>
            </a:endParaRPr>
          </a:p>
          <a:p>
            <a:pPr marL="0" indent="0">
              <a:buNone/>
            </a:pPr>
            <a:r>
              <a:rPr lang="es-ES" dirty="0" err="1">
                <a:latin typeface="Consolas"/>
                <a:cs typeface="Arial"/>
              </a:rPr>
              <a:t>git</a:t>
            </a:r>
            <a:r>
              <a:rPr lang="es-ES" dirty="0">
                <a:latin typeface="Consolas"/>
                <a:cs typeface="Arial"/>
              </a:rPr>
              <a:t> </a:t>
            </a:r>
            <a:r>
              <a:rPr lang="es-ES" dirty="0" err="1">
                <a:latin typeface="Consolas"/>
                <a:cs typeface="Arial"/>
              </a:rPr>
              <a:t>pull</a:t>
            </a:r>
            <a:r>
              <a:rPr lang="es-ES" dirty="0">
                <a:latin typeface="Consolas"/>
                <a:cs typeface="Arial"/>
              </a:rPr>
              <a:t> &lt;nombre-remoto&gt;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356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58445-5BD6-805D-CA3A-4449660E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cs typeface="Arial"/>
              </a:rPr>
              <a:t>Comandos  básicos de </a:t>
            </a:r>
            <a:r>
              <a:rPr lang="es-ES" b="1" dirty="0" err="1">
                <a:cs typeface="Arial"/>
              </a:rPr>
              <a:t>Github</a:t>
            </a:r>
            <a:endParaRPr lang="es-ES" dirty="0" err="1">
              <a:cs typeface="Arial"/>
            </a:endParaRPr>
          </a:p>
          <a:p>
            <a:endParaRPr lang="es-ES" dirty="0">
              <a:cs typeface="Arial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40B1C9-D93E-45AA-C12F-DEE6FF31CC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s-ES" sz="2700" b="1" dirty="0"/>
              <a:t>9.Git </a:t>
            </a:r>
            <a:r>
              <a:rPr lang="es-ES" sz="2700" b="1" dirty="0" err="1"/>
              <a:t>revert</a:t>
            </a:r>
            <a:endParaRPr lang="es-ES" dirty="0" err="1">
              <a:cs typeface="Arial" panose="020B0604020202020204"/>
            </a:endParaRPr>
          </a:p>
          <a:p>
            <a:pPr marL="0" indent="0">
              <a:buNone/>
            </a:pPr>
            <a:r>
              <a:rPr lang="es-ES" dirty="0" err="1">
                <a:latin typeface="Consolas"/>
                <a:cs typeface="Arial"/>
              </a:rPr>
              <a:t>git</a:t>
            </a:r>
            <a:r>
              <a:rPr lang="es-ES" dirty="0">
                <a:latin typeface="Consolas"/>
                <a:cs typeface="Arial"/>
              </a:rPr>
              <a:t> </a:t>
            </a:r>
            <a:r>
              <a:rPr lang="es-ES" dirty="0" err="1">
                <a:latin typeface="Consolas"/>
                <a:cs typeface="Arial"/>
              </a:rPr>
              <a:t>revert</a:t>
            </a:r>
            <a:r>
              <a:rPr lang="es-ES" dirty="0">
                <a:latin typeface="Consolas"/>
                <a:cs typeface="Arial"/>
              </a:rPr>
              <a:t> 3321844</a:t>
            </a:r>
          </a:p>
          <a:p>
            <a:pPr marL="0" indent="0">
              <a:buNone/>
            </a:pPr>
            <a:endParaRPr lang="es-ES" dirty="0">
              <a:latin typeface="Consolas"/>
              <a:cs typeface="Arial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EF6702-857E-BC85-2176-BD613A27C3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s-ES" sz="2700" b="1" dirty="0"/>
              <a:t>10. Git </a:t>
            </a:r>
            <a:r>
              <a:rPr lang="es-ES" sz="2700" b="1" dirty="0" err="1"/>
              <a:t>merge</a:t>
            </a:r>
            <a:endParaRPr lang="es-ES" dirty="0" err="1">
              <a:cs typeface="Arial" panose="020B0604020202020204"/>
            </a:endParaRPr>
          </a:p>
          <a:p>
            <a:pPr marL="0" indent="0">
              <a:buNone/>
            </a:pPr>
            <a:r>
              <a:rPr lang="es-ES" sz="2700" dirty="0" err="1">
                <a:latin typeface="Consolas"/>
                <a:cs typeface="Arial"/>
              </a:rPr>
              <a:t>git</a:t>
            </a:r>
            <a:r>
              <a:rPr lang="es-ES" sz="2700" dirty="0">
                <a:latin typeface="Consolas"/>
                <a:cs typeface="Arial"/>
              </a:rPr>
              <a:t> </a:t>
            </a:r>
            <a:r>
              <a:rPr lang="es-ES" sz="2700" dirty="0" err="1">
                <a:latin typeface="Consolas"/>
                <a:cs typeface="Arial"/>
              </a:rPr>
              <a:t>checkout</a:t>
            </a:r>
            <a:r>
              <a:rPr lang="es-ES" sz="2700" dirty="0">
                <a:latin typeface="Consolas"/>
                <a:cs typeface="Arial"/>
              </a:rPr>
              <a:t> </a:t>
            </a:r>
            <a:r>
              <a:rPr lang="es-ES" sz="2700" dirty="0" err="1">
                <a:latin typeface="Consolas"/>
                <a:cs typeface="Arial"/>
              </a:rPr>
              <a:t>dev</a:t>
            </a:r>
          </a:p>
          <a:p>
            <a:pPr marL="0" indent="0">
              <a:buNone/>
            </a:pPr>
            <a:r>
              <a:rPr lang="es-ES" sz="2700" dirty="0" err="1">
                <a:latin typeface="Consolas"/>
                <a:cs typeface="Arial"/>
              </a:rPr>
              <a:t>git</a:t>
            </a:r>
            <a:r>
              <a:rPr lang="es-ES" sz="2700" dirty="0">
                <a:latin typeface="Consolas"/>
                <a:cs typeface="Arial"/>
              </a:rPr>
              <a:t> </a:t>
            </a:r>
            <a:r>
              <a:rPr lang="es-ES" sz="2700" dirty="0" err="1">
                <a:latin typeface="Consolas"/>
                <a:cs typeface="Arial"/>
              </a:rPr>
              <a:t>fetch</a:t>
            </a:r>
            <a:endParaRPr lang="es-ES" dirty="0" err="1"/>
          </a:p>
          <a:p>
            <a:pPr marL="0" indent="0">
              <a:buNone/>
            </a:pPr>
            <a:r>
              <a:rPr lang="es-ES" sz="2700" dirty="0" err="1">
                <a:latin typeface="Consolas"/>
                <a:cs typeface="Arial"/>
              </a:rPr>
              <a:t>git</a:t>
            </a:r>
            <a:r>
              <a:rPr lang="es-ES" sz="2700" dirty="0">
                <a:latin typeface="Consolas"/>
                <a:cs typeface="Arial"/>
              </a:rPr>
              <a:t> </a:t>
            </a:r>
            <a:r>
              <a:rPr lang="es-ES" sz="2700" dirty="0" err="1">
                <a:latin typeface="Consolas"/>
                <a:cs typeface="Arial"/>
              </a:rPr>
              <a:t>merge</a:t>
            </a:r>
            <a:r>
              <a:rPr lang="es-ES" sz="2700" dirty="0">
                <a:latin typeface="Consolas"/>
                <a:cs typeface="Arial"/>
              </a:rPr>
              <a:t> &lt;nombre-de-la-rama&gt;</a:t>
            </a:r>
            <a:endParaRPr lang="es-ES" dirty="0"/>
          </a:p>
          <a:p>
            <a:pPr marL="0" indent="0">
              <a:buNone/>
            </a:pPr>
            <a:endParaRPr lang="es-ES" dirty="0">
              <a:latin typeface="Consolas"/>
              <a:cs typeface="Arial"/>
            </a:endParaRPr>
          </a:p>
          <a:p>
            <a:pPr marL="0" indent="0">
              <a:buNone/>
            </a:pPr>
            <a:endParaRPr lang="es-ES" dirty="0">
              <a:latin typeface="Arial" panose="020B0604020202020204"/>
              <a:cs typeface="Arial"/>
            </a:endParaRPr>
          </a:p>
        </p:txBody>
      </p:sp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EA6CB8B2-22AA-19A8-53DA-730814FCD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21" y="3424070"/>
            <a:ext cx="5561158" cy="14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5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84797-5595-B922-63E5-B462E41B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3D9721-993B-FD6F-646D-4E3B43F63E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D94D9B-B0F9-6148-63E7-4857180A6D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89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9CC44-F15E-F039-63BE-A2D7175D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436CDF-3064-804B-4E39-3AB054D33E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8D1C32-EBA2-640E-BAD2-C3A72C0A03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98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E0FA8-9925-0EF9-3D76-E4F025EE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B60C3C-6A7B-3FAD-CCD6-B525E47D48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5D7470-C94A-3A22-3780-C89182DFC9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26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EBD8B-6BF5-98F6-051A-0B9F03B4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D9FF42-C6A5-8869-85C4-1F63AFF166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93DF59-B13D-AC19-E8DA-AA186C13EA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6321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Madison</vt:lpstr>
      <vt:lpstr>Alfredo Antonio Nicolás </vt:lpstr>
      <vt:lpstr>Presentación de PowerPoint</vt:lpstr>
      <vt:lpstr>Comandos  básicos de Github </vt:lpstr>
      <vt:lpstr>Comandos  básicos de Github</vt:lpstr>
      <vt:lpstr>Comandos  básicos de Github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81</cp:revision>
  <dcterms:created xsi:type="dcterms:W3CDTF">2012-07-30T22:48:03Z</dcterms:created>
  <dcterms:modified xsi:type="dcterms:W3CDTF">2023-04-25T15:55:30Z</dcterms:modified>
</cp:coreProperties>
</file>