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96" r:id="rId4"/>
    <p:sldId id="297" r:id="rId5"/>
    <p:sldId id="269" r:id="rId6"/>
    <p:sldId id="299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ora" pitchFamily="2" charset="0"/>
      <p:regular r:id="rId14"/>
      <p:bold r:id="rId15"/>
      <p:italic r:id="rId16"/>
      <p:boldItalic r:id="rId17"/>
    </p:embeddedFont>
    <p:embeddedFont>
      <p:font typeface="Quattrocento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683CD-30E7-D4BE-BFD1-B0B92FAC178A}" v="13" dt="2021-10-03T22:09:53.979"/>
    <p1510:client id="{30D3DCC6-C332-6F5A-12B3-D7AC263FCD5A}" v="106" dt="2021-10-03T21:00:37.793"/>
    <p1510:client id="{46FFF92D-C54E-431A-0575-0569107E376C}" v="2" dt="2021-10-03T13:45:29.730"/>
    <p1510:client id="{4A3F248B-CB6A-71D9-428E-B9CB458FAC6B}" v="115" dt="2021-10-03T14:18:37.769"/>
    <p1510:client id="{5D6D336C-60D5-734F-9C76-47F4652312A0}" v="49" dt="2021-10-03T14:08:28.581"/>
    <p1510:client id="{976BAA6E-2B0F-4E59-AFE7-9D57C898CD48}" v="313" dt="2021-10-03T14:19:49.392"/>
    <p1510:client id="{B0C61447-31DF-EEAF-8829-FD4340C86FE0}" v="2234" dt="2021-10-03T15:42:46.910"/>
  </p1510:revLst>
</p1510:revInfo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671265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Zero Kode</a:t>
            </a:r>
            <a:br>
              <a:rPr lang="en"/>
            </a:br>
            <a:r>
              <a:rPr lang="en"/>
              <a:t>Covid-19 calculate the risk</a:t>
            </a: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3">
            <a:extLst>
              <a:ext uri="{FF2B5EF4-FFF2-40B4-BE49-F238E27FC236}">
                <a16:creationId xmlns:a16="http://schemas.microsoft.com/office/drawing/2014/main" id="{C1E3C09E-808F-4237-8740-68939A998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834" y="345078"/>
            <a:ext cx="3325482" cy="18762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Problem Definition </a:t>
            </a:r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117315" y="1555041"/>
            <a:ext cx="6914592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s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Young people need a way to go back to their daily routine, while at the same time being careful about covid-19 and its new variants, in the face of the slow vaccination process. </a:t>
            </a:r>
          </a:p>
          <a:p>
            <a:pPr>
              <a:spcBef>
                <a:spcPts val="600"/>
              </a:spcBef>
            </a:pPr>
            <a:endParaRPr lang="en" sz="1600"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E511E-2C87-4A7E-B234-859366A3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User</a:t>
            </a:r>
            <a:r>
              <a:rPr lang="es-ES"/>
              <a:t> </a:t>
            </a:r>
            <a:r>
              <a:rPr lang="es-ES" err="1"/>
              <a:t>Profile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96E90F-B3DF-48E9-B4A2-0739EB00B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1675" y="1338341"/>
            <a:ext cx="6940663" cy="200972"/>
          </a:xfrm>
        </p:spPr>
        <p:txBody>
          <a:bodyPr/>
          <a:lstStyle/>
          <a:p>
            <a:pPr marL="101600" indent="0">
              <a:buNone/>
            </a:pPr>
            <a:r>
              <a:rPr lang="es-ES"/>
              <a:t>Young </a:t>
            </a:r>
            <a:r>
              <a:rPr lang="es-ES" err="1"/>
              <a:t>people</a:t>
            </a:r>
            <a:r>
              <a:rPr lang="es-ES"/>
              <a:t> </a:t>
            </a:r>
            <a:r>
              <a:rPr lang="es-ES" err="1"/>
              <a:t>that</a:t>
            </a:r>
            <a:r>
              <a:rPr lang="es-ES"/>
              <a:t> </a:t>
            </a:r>
            <a:r>
              <a:rPr lang="es-ES" err="1"/>
              <a:t>wish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go</a:t>
            </a:r>
            <a:r>
              <a:rPr lang="es-ES"/>
              <a:t> </a:t>
            </a:r>
            <a:r>
              <a:rPr lang="es-ES" err="1"/>
              <a:t>out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social </a:t>
            </a:r>
            <a:r>
              <a:rPr lang="es-ES" err="1"/>
              <a:t>encounters</a:t>
            </a:r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045DCC-F74A-436D-AFC0-EB2EF07B8C5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2058" y="2039238"/>
            <a:ext cx="7706258" cy="2810462"/>
          </a:xfrm>
        </p:spPr>
        <p:txBody>
          <a:bodyPr/>
          <a:lstStyle/>
          <a:p>
            <a:r>
              <a:rPr lang="es-ES" sz="1400" dirty="0" err="1"/>
              <a:t>Demographic</a:t>
            </a:r>
            <a:r>
              <a:rPr lang="es-ES" sz="1400" dirty="0"/>
              <a:t> </a:t>
            </a:r>
            <a:r>
              <a:rPr lang="es-ES" sz="1400" dirty="0" err="1"/>
              <a:t>characterization</a:t>
            </a:r>
            <a:r>
              <a:rPr lang="es-ES" sz="1400" dirty="0"/>
              <a:t>: Young </a:t>
            </a:r>
            <a:r>
              <a:rPr lang="es-ES" sz="1400" dirty="0" err="1"/>
              <a:t>people</a:t>
            </a:r>
            <a:r>
              <a:rPr lang="es-ES" sz="1400" dirty="0"/>
              <a:t> are </a:t>
            </a:r>
            <a:r>
              <a:rPr lang="es-ES" sz="1400" dirty="0" err="1"/>
              <a:t>usually</a:t>
            </a:r>
            <a:r>
              <a:rPr lang="es-ES" sz="1400" dirty="0"/>
              <a:t> </a:t>
            </a:r>
            <a:r>
              <a:rPr lang="es-ES" sz="1400" dirty="0" err="1"/>
              <a:t>students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</a:t>
            </a:r>
            <a:r>
              <a:rPr lang="es-ES" sz="1400" dirty="0" err="1"/>
              <a:t>have</a:t>
            </a:r>
            <a:r>
              <a:rPr lang="es-ES" sz="1400" dirty="0"/>
              <a:t> </a:t>
            </a:r>
            <a:r>
              <a:rPr lang="es-ES" sz="1400" dirty="0" err="1"/>
              <a:t>an</a:t>
            </a:r>
            <a:r>
              <a:rPr lang="es-ES" sz="1400" dirty="0"/>
              <a:t> active social </a:t>
            </a:r>
            <a:r>
              <a:rPr lang="es-ES" sz="1400" dirty="0" err="1"/>
              <a:t>live</a:t>
            </a:r>
            <a:r>
              <a:rPr lang="es-ES" sz="1400" dirty="0"/>
              <a:t> and </a:t>
            </a:r>
            <a:r>
              <a:rPr lang="es-ES" sz="1400" dirty="0" err="1"/>
              <a:t>want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</a:t>
            </a:r>
            <a:r>
              <a:rPr lang="es-ES" sz="1400" dirty="0" err="1"/>
              <a:t>go</a:t>
            </a:r>
            <a:r>
              <a:rPr lang="es-ES" sz="1400" dirty="0"/>
              <a:t> </a:t>
            </a:r>
            <a:r>
              <a:rPr lang="es-ES" sz="1400" dirty="0" err="1"/>
              <a:t>out</a:t>
            </a:r>
            <a:r>
              <a:rPr lang="es-ES" sz="1400" dirty="0"/>
              <a:t> </a:t>
            </a:r>
            <a:r>
              <a:rPr lang="es-ES" sz="1400" dirty="0" err="1"/>
              <a:t>on</a:t>
            </a:r>
            <a:r>
              <a:rPr lang="es-ES" sz="1400" dirty="0"/>
              <a:t> social </a:t>
            </a:r>
            <a:r>
              <a:rPr lang="es-ES" sz="1400" dirty="0" err="1"/>
              <a:t>encounters</a:t>
            </a:r>
            <a:r>
              <a:rPr lang="es-ES" sz="1400" dirty="0"/>
              <a:t> </a:t>
            </a:r>
            <a:r>
              <a:rPr lang="es-ES" sz="1400" dirty="0" err="1"/>
              <a:t>with</a:t>
            </a:r>
            <a:r>
              <a:rPr lang="es-ES" sz="1400" dirty="0"/>
              <a:t> </a:t>
            </a:r>
            <a:r>
              <a:rPr lang="es-ES" sz="1400" dirty="0" err="1"/>
              <a:t>their</a:t>
            </a:r>
            <a:r>
              <a:rPr lang="es-ES" sz="1400" dirty="0"/>
              <a:t> </a:t>
            </a:r>
            <a:r>
              <a:rPr lang="es-ES" sz="1400" dirty="0" err="1"/>
              <a:t>friends</a:t>
            </a:r>
            <a:r>
              <a:rPr lang="es-ES" sz="1400" dirty="0"/>
              <a:t> </a:t>
            </a:r>
            <a:r>
              <a:rPr lang="es-ES" sz="1400" dirty="0" err="1"/>
              <a:t>on</a:t>
            </a:r>
            <a:r>
              <a:rPr lang="es-ES" sz="1400" dirty="0"/>
              <a:t> a </a:t>
            </a:r>
            <a:r>
              <a:rPr lang="es-ES" sz="1400" dirty="0" err="1"/>
              <a:t>weekly</a:t>
            </a:r>
            <a:r>
              <a:rPr lang="es-ES" sz="1400" dirty="0"/>
              <a:t> basis</a:t>
            </a:r>
          </a:p>
          <a:p>
            <a:pPr lvl="1"/>
            <a:endParaRPr lang="es-ES" sz="1400" dirty="0"/>
          </a:p>
          <a:p>
            <a:r>
              <a:rPr lang="es-ES" sz="1400" dirty="0" err="1"/>
              <a:t>Main</a:t>
            </a:r>
            <a:r>
              <a:rPr lang="es-ES" sz="1400" dirty="0"/>
              <a:t> chores: </a:t>
            </a:r>
            <a:r>
              <a:rPr lang="es-ES" sz="1400" dirty="0" err="1"/>
              <a:t>most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them</a:t>
            </a:r>
            <a:r>
              <a:rPr lang="es-ES" sz="1400" dirty="0"/>
              <a:t> </a:t>
            </a:r>
            <a:r>
              <a:rPr lang="es-ES" sz="1400" dirty="0" err="1"/>
              <a:t>study</a:t>
            </a:r>
            <a:r>
              <a:rPr lang="es-ES" sz="1400" dirty="0"/>
              <a:t>, </a:t>
            </a:r>
            <a:r>
              <a:rPr lang="es-ES" sz="1400" dirty="0" err="1"/>
              <a:t>maybe</a:t>
            </a:r>
            <a:r>
              <a:rPr lang="es-ES" sz="1400" dirty="0"/>
              <a:t> </a:t>
            </a:r>
            <a:r>
              <a:rPr lang="es-ES" sz="1400" dirty="0" err="1"/>
              <a:t>they</a:t>
            </a:r>
            <a:r>
              <a:rPr lang="es-ES" sz="1400" dirty="0"/>
              <a:t> </a:t>
            </a:r>
            <a:r>
              <a:rPr lang="es-ES" sz="1400" dirty="0" err="1"/>
              <a:t>have</a:t>
            </a:r>
            <a:r>
              <a:rPr lang="es-ES" sz="1400" dirty="0"/>
              <a:t> a </a:t>
            </a:r>
            <a:r>
              <a:rPr lang="es-ES" sz="1400" dirty="0" err="1"/>
              <a:t>job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</a:t>
            </a:r>
            <a:r>
              <a:rPr lang="es-ES" sz="1400" dirty="0" err="1"/>
              <a:t>have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</a:t>
            </a:r>
            <a:r>
              <a:rPr lang="es-ES" sz="1400" dirty="0" err="1"/>
              <a:t>take</a:t>
            </a:r>
            <a:r>
              <a:rPr lang="es-ES" sz="1400" dirty="0"/>
              <a:t> care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their</a:t>
            </a:r>
            <a:r>
              <a:rPr lang="es-ES" sz="1400" dirty="0"/>
              <a:t> </a:t>
            </a:r>
            <a:r>
              <a:rPr lang="es-ES" sz="1400" dirty="0" err="1"/>
              <a:t>brothers</a:t>
            </a:r>
            <a:r>
              <a:rPr lang="es-ES" sz="1400" dirty="0"/>
              <a:t> and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house</a:t>
            </a:r>
            <a:endParaRPr lang="es-ES" sz="1400" dirty="0"/>
          </a:p>
          <a:p>
            <a:r>
              <a:rPr lang="es-ES" sz="1400" dirty="0" err="1"/>
              <a:t>Pains</a:t>
            </a:r>
            <a:r>
              <a:rPr lang="es-ES" sz="1400" dirty="0"/>
              <a:t> </a:t>
            </a:r>
            <a:r>
              <a:rPr lang="es-ES" sz="1400" dirty="0" err="1"/>
              <a:t>they</a:t>
            </a:r>
            <a:r>
              <a:rPr lang="es-ES" sz="1400" dirty="0"/>
              <a:t> </a:t>
            </a:r>
            <a:r>
              <a:rPr lang="es-ES" sz="1400" dirty="0" err="1"/>
              <a:t>go</a:t>
            </a:r>
            <a:r>
              <a:rPr lang="es-ES" sz="1400" dirty="0"/>
              <a:t> </a:t>
            </a:r>
            <a:r>
              <a:rPr lang="es-ES" sz="1400" dirty="0" err="1"/>
              <a:t>through</a:t>
            </a:r>
            <a:r>
              <a:rPr lang="es-ES" sz="1400" dirty="0"/>
              <a:t>: </a:t>
            </a:r>
            <a:r>
              <a:rPr lang="es-ES" sz="1400" dirty="0" err="1"/>
              <a:t>not</a:t>
            </a:r>
            <a:r>
              <a:rPr lang="es-ES" sz="1400" dirty="0"/>
              <a:t> </a:t>
            </a:r>
            <a:r>
              <a:rPr lang="es-ES" sz="1400" dirty="0" err="1"/>
              <a:t>being</a:t>
            </a:r>
            <a:r>
              <a:rPr lang="es-ES" sz="1400" dirty="0"/>
              <a:t> </a:t>
            </a:r>
            <a:r>
              <a:rPr lang="es-ES" sz="1400" dirty="0" err="1"/>
              <a:t>able</a:t>
            </a:r>
            <a:r>
              <a:rPr lang="es-ES" sz="1400" dirty="0"/>
              <a:t> </a:t>
            </a:r>
            <a:r>
              <a:rPr lang="es-ES" sz="1400" dirty="0" err="1"/>
              <a:t>to</a:t>
            </a:r>
            <a:r>
              <a:rPr lang="es-ES" sz="1400" dirty="0"/>
              <a:t> </a:t>
            </a:r>
            <a:r>
              <a:rPr lang="es-ES" sz="1400" dirty="0" err="1"/>
              <a:t>go</a:t>
            </a:r>
            <a:r>
              <a:rPr lang="es-ES" sz="1400" dirty="0"/>
              <a:t> </a:t>
            </a:r>
            <a:r>
              <a:rPr lang="es-ES" sz="1400" dirty="0" err="1"/>
              <a:t>out</a:t>
            </a:r>
            <a:r>
              <a:rPr lang="es-ES" sz="1400" dirty="0"/>
              <a:t> </a:t>
            </a:r>
            <a:r>
              <a:rPr lang="es-ES" sz="1400" dirty="0" err="1"/>
              <a:t>on</a:t>
            </a:r>
            <a:r>
              <a:rPr lang="es-ES" sz="1400" dirty="0"/>
              <a:t> social </a:t>
            </a:r>
            <a:r>
              <a:rPr lang="es-ES" sz="1400" dirty="0" err="1"/>
              <a:t>encounter</a:t>
            </a:r>
            <a:r>
              <a:rPr lang="es-ES" sz="1400" dirty="0"/>
              <a:t> </a:t>
            </a:r>
            <a:r>
              <a:rPr lang="es-ES" sz="1400" dirty="0" err="1"/>
              <a:t>due</a:t>
            </a:r>
            <a:r>
              <a:rPr lang="es-ES" sz="1400" dirty="0"/>
              <a:t> </a:t>
            </a:r>
            <a:r>
              <a:rPr lang="es-ES" sz="1400" dirty="0" err="1"/>
              <a:t>to</a:t>
            </a:r>
            <a:r>
              <a:rPr lang="es-ES" sz="1400" dirty="0"/>
              <a:t> </a:t>
            </a:r>
            <a:r>
              <a:rPr lang="es-ES" sz="1400" dirty="0" err="1"/>
              <a:t>their</a:t>
            </a:r>
            <a:r>
              <a:rPr lang="es-ES" sz="1400" dirty="0"/>
              <a:t> </a:t>
            </a:r>
            <a:r>
              <a:rPr lang="es-ES" sz="1400" dirty="0" err="1"/>
              <a:t>parents</a:t>
            </a:r>
            <a:r>
              <a:rPr lang="es-ES" sz="1400" dirty="0"/>
              <a:t> </a:t>
            </a:r>
            <a:r>
              <a:rPr lang="es-ES" sz="1400" dirty="0" err="1"/>
              <a:t>not</a:t>
            </a:r>
            <a:r>
              <a:rPr lang="es-ES" sz="1400" dirty="0"/>
              <a:t> </a:t>
            </a:r>
            <a:r>
              <a:rPr lang="es-ES" sz="1400" dirty="0" err="1"/>
              <a:t>knowing</a:t>
            </a:r>
            <a:r>
              <a:rPr lang="es-ES" sz="1400" dirty="0"/>
              <a:t> </a:t>
            </a:r>
            <a:r>
              <a:rPr lang="es-ES" sz="1400" dirty="0" err="1"/>
              <a:t>whether</a:t>
            </a:r>
            <a:r>
              <a:rPr lang="es-ES" sz="1400" dirty="0"/>
              <a:t> </a:t>
            </a:r>
            <a:r>
              <a:rPr lang="es-ES" sz="1400" dirty="0" err="1"/>
              <a:t>it</a:t>
            </a:r>
            <a:r>
              <a:rPr lang="es-ES" sz="1400" dirty="0"/>
              <a:t> </a:t>
            </a:r>
            <a:r>
              <a:rPr lang="es-ES" sz="1400" dirty="0" err="1"/>
              <a:t>is</a:t>
            </a:r>
            <a:r>
              <a:rPr lang="es-ES" sz="1400" dirty="0"/>
              <a:t> </a:t>
            </a:r>
            <a:r>
              <a:rPr lang="es-ES" sz="1400" dirty="0" err="1"/>
              <a:t>safe</a:t>
            </a:r>
            <a:r>
              <a:rPr lang="es-ES" sz="1400" dirty="0"/>
              <a:t> </a:t>
            </a:r>
            <a:r>
              <a:rPr lang="es-ES" sz="1400" dirty="0" err="1"/>
              <a:t>for</a:t>
            </a:r>
            <a:r>
              <a:rPr lang="es-ES" sz="1400" dirty="0"/>
              <a:t> </a:t>
            </a:r>
            <a:r>
              <a:rPr lang="es-ES" sz="1400" dirty="0" err="1"/>
              <a:t>them</a:t>
            </a:r>
            <a:r>
              <a:rPr lang="es-ES" sz="1400" dirty="0"/>
              <a:t> </a:t>
            </a:r>
            <a:r>
              <a:rPr lang="es-ES" sz="1400" dirty="0" err="1"/>
              <a:t>to</a:t>
            </a:r>
            <a:r>
              <a:rPr lang="es-ES" sz="1400" dirty="0"/>
              <a:t> do so</a:t>
            </a:r>
            <a:endParaRPr lang="en-US" sz="1400"/>
          </a:p>
          <a:p>
            <a:pPr lvl="1"/>
            <a:endParaRPr lang="es-ES" sz="1400" dirty="0"/>
          </a:p>
          <a:p>
            <a:r>
              <a:rPr lang="es-ES" sz="1400" dirty="0" err="1"/>
              <a:t>Benefits</a:t>
            </a:r>
            <a:r>
              <a:rPr lang="es-ES" sz="1400" dirty="0"/>
              <a:t> </a:t>
            </a:r>
            <a:r>
              <a:rPr lang="es-ES" sz="1400" dirty="0" err="1"/>
              <a:t>they</a:t>
            </a:r>
            <a:r>
              <a:rPr lang="es-ES" sz="1400" dirty="0"/>
              <a:t> </a:t>
            </a:r>
            <a:r>
              <a:rPr lang="es-ES" sz="1400" dirty="0" err="1"/>
              <a:t>seek</a:t>
            </a:r>
            <a:r>
              <a:rPr lang="es-ES" sz="1400" dirty="0"/>
              <a:t>: </a:t>
            </a:r>
            <a:r>
              <a:rPr lang="es-ES" sz="1400" dirty="0" err="1"/>
              <a:t>to</a:t>
            </a:r>
            <a:r>
              <a:rPr lang="es-ES" sz="1400" dirty="0"/>
              <a:t> be </a:t>
            </a:r>
            <a:r>
              <a:rPr lang="es-ES" sz="1400" dirty="0" err="1"/>
              <a:t>able</a:t>
            </a:r>
            <a:r>
              <a:rPr lang="es-ES" sz="1400" dirty="0"/>
              <a:t> </a:t>
            </a:r>
            <a:r>
              <a:rPr lang="es-ES" sz="1400" dirty="0" err="1"/>
              <a:t>to</a:t>
            </a:r>
            <a:r>
              <a:rPr lang="es-ES" sz="1400" dirty="0"/>
              <a:t> </a:t>
            </a:r>
            <a:r>
              <a:rPr lang="es-ES" sz="1400" dirty="0" err="1"/>
              <a:t>go</a:t>
            </a:r>
            <a:r>
              <a:rPr lang="es-ES" sz="1400" dirty="0"/>
              <a:t> </a:t>
            </a:r>
            <a:r>
              <a:rPr lang="es-ES" sz="1400" dirty="0" err="1"/>
              <a:t>out</a:t>
            </a:r>
            <a:r>
              <a:rPr lang="es-ES" sz="1400" dirty="0"/>
              <a:t> </a:t>
            </a:r>
            <a:r>
              <a:rPr lang="es-ES" sz="1400" dirty="0" err="1"/>
              <a:t>on</a:t>
            </a:r>
            <a:r>
              <a:rPr lang="es-ES" sz="1400" dirty="0"/>
              <a:t> social </a:t>
            </a:r>
            <a:r>
              <a:rPr lang="es-ES" sz="1400" dirty="0" err="1"/>
              <a:t>encounters</a:t>
            </a:r>
            <a:r>
              <a:rPr lang="es-ES" sz="1400" dirty="0"/>
              <a:t> </a:t>
            </a:r>
            <a:r>
              <a:rPr lang="es-ES" sz="1400" dirty="0" err="1"/>
              <a:t>with</a:t>
            </a:r>
            <a:r>
              <a:rPr lang="es-ES" sz="1400" dirty="0"/>
              <a:t> </a:t>
            </a:r>
            <a:r>
              <a:rPr lang="es-ES" sz="1400" dirty="0" err="1"/>
              <a:t>their</a:t>
            </a:r>
            <a:r>
              <a:rPr lang="es-ES" sz="1400" dirty="0"/>
              <a:t> </a:t>
            </a:r>
            <a:r>
              <a:rPr lang="es-ES" sz="1400" dirty="0" err="1"/>
              <a:t>friends</a:t>
            </a:r>
            <a:r>
              <a:rPr lang="es-ES" sz="1400" dirty="0"/>
              <a:t> </a:t>
            </a:r>
            <a:r>
              <a:rPr lang="es-ES" sz="1400" dirty="0" err="1"/>
              <a:t>without</a:t>
            </a:r>
            <a:r>
              <a:rPr lang="es-ES" sz="1400" dirty="0"/>
              <a:t> </a:t>
            </a:r>
            <a:r>
              <a:rPr lang="es-ES" sz="1400" dirty="0" err="1"/>
              <a:t>risking</a:t>
            </a:r>
            <a:r>
              <a:rPr lang="es-ES" sz="1400" dirty="0"/>
              <a:t> </a:t>
            </a:r>
            <a:r>
              <a:rPr lang="es-ES" sz="1400" dirty="0" err="1"/>
              <a:t>catching</a:t>
            </a:r>
            <a:r>
              <a:rPr lang="es-ES" sz="1400" dirty="0"/>
              <a:t> COVID</a:t>
            </a:r>
          </a:p>
          <a:p>
            <a:pPr lvl="1"/>
            <a:endParaRPr lang="es-ES"/>
          </a:p>
          <a:p>
            <a:endParaRPr lang="es-ES"/>
          </a:p>
          <a:p>
            <a:pPr lvl="1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078216-3AAD-46B4-8662-33BE6EE75C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66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4C2AF-AE2B-471B-AAD5-5AEDCBC9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Design</a:t>
            </a:r>
            <a:r>
              <a:rPr lang="es-ES"/>
              <a:t> </a:t>
            </a:r>
            <a:r>
              <a:rPr lang="es-ES" err="1"/>
              <a:t>Principles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92A664-3AA2-44E5-89F6-232D33B69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solution</a:t>
            </a:r>
            <a:r>
              <a:rPr lang="es-ES"/>
              <a:t> </a:t>
            </a:r>
            <a:r>
              <a:rPr lang="es-ES" err="1"/>
              <a:t>integrates</a:t>
            </a:r>
            <a:r>
              <a:rPr lang="es-ES"/>
              <a:t> </a:t>
            </a:r>
            <a:r>
              <a:rPr lang="es-ES" err="1"/>
              <a:t>risk</a:t>
            </a:r>
            <a:r>
              <a:rPr lang="es-ES"/>
              <a:t> </a:t>
            </a:r>
            <a:r>
              <a:rPr lang="es-ES" err="1"/>
              <a:t>statistics</a:t>
            </a:r>
            <a:r>
              <a:rPr lang="es-ES"/>
              <a:t> </a:t>
            </a:r>
            <a:r>
              <a:rPr lang="es-ES" err="1"/>
              <a:t>about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area</a:t>
            </a:r>
            <a:r>
              <a:rPr lang="es-ES"/>
              <a:t> in </a:t>
            </a:r>
            <a:r>
              <a:rPr lang="es-ES" err="1"/>
              <a:t>which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user</a:t>
            </a:r>
            <a:r>
              <a:rPr lang="es-ES"/>
              <a:t> </a:t>
            </a:r>
            <a:r>
              <a:rPr lang="es-ES" err="1"/>
              <a:t>is</a:t>
            </a:r>
            <a:r>
              <a:rPr lang="es-ES"/>
              <a:t> </a:t>
            </a:r>
            <a:r>
              <a:rPr lang="es-ES" err="1"/>
              <a:t>located</a:t>
            </a:r>
            <a:r>
              <a:rPr lang="es-ES"/>
              <a:t> 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E77E51-9573-4336-827A-866CD8331CA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solution</a:t>
            </a:r>
            <a:r>
              <a:rPr lang="es-ES"/>
              <a:t> </a:t>
            </a:r>
            <a:r>
              <a:rPr lang="es-ES" err="1"/>
              <a:t>integrates</a:t>
            </a:r>
            <a:r>
              <a:rPr lang="es-ES"/>
              <a:t> </a:t>
            </a:r>
            <a:r>
              <a:rPr lang="es-ES" err="1"/>
              <a:t>ways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recommend</a:t>
            </a:r>
            <a:r>
              <a:rPr lang="es-ES"/>
              <a:t> safety </a:t>
            </a:r>
            <a:r>
              <a:rPr lang="es-ES" err="1"/>
              <a:t>measures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 </a:t>
            </a:r>
            <a:r>
              <a:rPr lang="es-ES" err="1"/>
              <a:t>user</a:t>
            </a:r>
            <a:r>
              <a:rPr lang="es-ES"/>
              <a:t> </a:t>
            </a:r>
            <a:r>
              <a:rPr lang="es-ES" err="1"/>
              <a:t>based</a:t>
            </a:r>
            <a:r>
              <a:rPr lang="es-ES"/>
              <a:t> </a:t>
            </a:r>
            <a:r>
              <a:rPr lang="es-ES" err="1"/>
              <a:t>on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risk</a:t>
            </a:r>
            <a:r>
              <a:rPr lang="es-ES"/>
              <a:t> </a:t>
            </a:r>
            <a:r>
              <a:rPr lang="es-ES" err="1"/>
              <a:t>level</a:t>
            </a:r>
            <a:r>
              <a:rPr lang="es-ES"/>
              <a:t> in </a:t>
            </a:r>
            <a:r>
              <a:rPr lang="es-ES" err="1"/>
              <a:t>their</a:t>
            </a:r>
            <a:r>
              <a:rPr lang="es-ES"/>
              <a:t> </a:t>
            </a:r>
            <a:r>
              <a:rPr lang="es-ES" err="1"/>
              <a:t>area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346D4F-EEE8-4810-8AF1-1C72A1CC84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68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9B9CDC3-F5A1-4060-9126-D316B8C7A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616" y="1340149"/>
            <a:ext cx="3707741" cy="3606201"/>
          </a:xfrm>
          <a:prstGeom prst="rect">
            <a:avLst/>
          </a:prstGeom>
        </p:spPr>
      </p:pic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</a:p>
        </p:txBody>
      </p:sp>
      <p:grpSp>
        <p:nvGrpSpPr>
          <p:cNvPr id="250" name="Google Shape;250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51" name="Google Shape;251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22DF0BA5-37B3-4E87-A739-FDA3000ECA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6" b="50399"/>
          <a:stretch/>
        </p:blipFill>
        <p:spPr>
          <a:xfrm>
            <a:off x="1129004" y="1474040"/>
            <a:ext cx="1764087" cy="3351381"/>
          </a:xfrm>
          <a:prstGeom prst="rect">
            <a:avLst/>
          </a:prstGeom>
        </p:spPr>
      </p:pic>
      <p:pic>
        <p:nvPicPr>
          <p:cNvPr id="8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4637A50-4307-45EC-A6CF-DC84ACAF1E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128" y="1397390"/>
            <a:ext cx="1990545" cy="36211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CADE6-B6DA-7A48-9C3B-5F11C142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Parameters for measuring infection risk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E37B2BB-A00B-DF4E-B205-2F9507AB0A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6</a:t>
            </a:fld>
            <a:endParaRPr lang="es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FA5D310-8F75-9143-BD87-902DFED7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74" y="1579483"/>
            <a:ext cx="4860597" cy="284564"/>
          </a:xfrm>
        </p:spPr>
        <p:txBody>
          <a:bodyPr/>
          <a:lstStyle/>
          <a:p>
            <a:r>
              <a:rPr lang="es-US"/>
              <a:t>High and low people flow</a:t>
            </a:r>
            <a:endParaRPr lang="es-ES"/>
          </a:p>
        </p:txBody>
      </p:sp>
      <p:pic>
        <p:nvPicPr>
          <p:cNvPr id="4" name="Imagen 5" descr="Gráfico&#10;&#10;Descripción generada automáticamente">
            <a:extLst>
              <a:ext uri="{FF2B5EF4-FFF2-40B4-BE49-F238E27FC236}">
                <a16:creationId xmlns:a16="http://schemas.microsoft.com/office/drawing/2014/main" id="{2BFAA01F-A93D-4986-8D61-92DA7C7F2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54" y="2202971"/>
            <a:ext cx="2390775" cy="2743200"/>
          </a:xfrm>
          <a:prstGeom prst="rect">
            <a:avLst/>
          </a:prstGeom>
        </p:spPr>
      </p:pic>
      <p:pic>
        <p:nvPicPr>
          <p:cNvPr id="6" name="Imagen 6" descr="Gráfico&#10;&#10;Descripción generada automáticamente">
            <a:extLst>
              <a:ext uri="{FF2B5EF4-FFF2-40B4-BE49-F238E27FC236}">
                <a16:creationId xmlns:a16="http://schemas.microsoft.com/office/drawing/2014/main" id="{B9EEDEA2-5C5E-4C46-A1ED-1CFBA7413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472" y="2177900"/>
            <a:ext cx="2724150" cy="27717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3D666E9-B6FC-3B45-B13C-E045FBFD1D4C}"/>
              </a:ext>
            </a:extLst>
          </p:cNvPr>
          <p:cNvSpPr txBox="1"/>
          <p:nvPr/>
        </p:nvSpPr>
        <p:spPr>
          <a:xfrm>
            <a:off x="5259650" y="806135"/>
            <a:ext cx="458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/>
              <a:t>https://www.bmj.com/content/370/bmj.m3223</a:t>
            </a:r>
          </a:p>
        </p:txBody>
      </p:sp>
    </p:spTree>
    <p:extLst>
      <p:ext uri="{BB962C8B-B14F-4D97-AF65-F5344CB8AC3E}">
        <p14:creationId xmlns:p14="http://schemas.microsoft.com/office/powerpoint/2010/main" val="97856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sz="4800">
                <a:highlight>
                  <a:srgbClr val="FFCD00"/>
                </a:highlight>
              </a:rPr>
              <a:t>Thank you!</a:t>
            </a:r>
            <a:endParaRPr lang="en" sz="4800">
              <a:highlight>
                <a:srgbClr val="FFCD00"/>
              </a:highlight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7</Slides>
  <Notes>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Viola template</vt:lpstr>
      <vt:lpstr>Zero Kode Covid-19 calculate the risk</vt:lpstr>
      <vt:lpstr>Problem Definition </vt:lpstr>
      <vt:lpstr>User Profile</vt:lpstr>
      <vt:lpstr>Design Principles</vt:lpstr>
      <vt:lpstr>Prototype</vt:lpstr>
      <vt:lpstr>Parameters for measuring infection risk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Alex</dc:creator>
  <cp:lastModifiedBy>Julio Parra</cp:lastModifiedBy>
  <cp:revision>10</cp:revision>
  <dcterms:modified xsi:type="dcterms:W3CDTF">2021-10-03T22:10:09Z</dcterms:modified>
</cp:coreProperties>
</file>