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64" r:id="rId3"/>
    <p:sldId id="257" r:id="rId4"/>
    <p:sldId id="259" r:id="rId5"/>
    <p:sldId id="260" r:id="rId6"/>
    <p:sldId id="262" r:id="rId7"/>
    <p:sldId id="267" r:id="rId8"/>
    <p:sldId id="266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E91B2-C8BA-471F-9000-D1778FC1FE1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44B954F-C013-493B-A552-0F4D5556217F}">
      <dgm:prSet phldrT="[Texto]"/>
      <dgm:spPr/>
      <dgm:t>
        <a:bodyPr/>
        <a:lstStyle/>
        <a:p>
          <a:r>
            <a:rPr lang="es-MX" dirty="0" smtClean="0"/>
            <a:t>Capa de Datos</a:t>
          </a:r>
          <a:endParaRPr lang="es-ES" dirty="0"/>
        </a:p>
      </dgm:t>
    </dgm:pt>
    <dgm:pt modelId="{B425E487-718E-4DF1-8CF3-9C7A433415B1}" type="parTrans" cxnId="{D8BB4BA3-1434-4AC3-ADC4-C03A1DAAC222}">
      <dgm:prSet/>
      <dgm:spPr/>
      <dgm:t>
        <a:bodyPr/>
        <a:lstStyle/>
        <a:p>
          <a:endParaRPr lang="es-ES"/>
        </a:p>
      </dgm:t>
    </dgm:pt>
    <dgm:pt modelId="{743E89F7-F31D-4B0F-A8AD-0D514CD4704B}" type="sibTrans" cxnId="{D8BB4BA3-1434-4AC3-ADC4-C03A1DAAC222}">
      <dgm:prSet/>
      <dgm:spPr/>
      <dgm:t>
        <a:bodyPr/>
        <a:lstStyle/>
        <a:p>
          <a:endParaRPr lang="es-ES"/>
        </a:p>
      </dgm:t>
    </dgm:pt>
    <dgm:pt modelId="{0AE8FC39-F35F-4ACF-901C-D463F86480EF}">
      <dgm:prSet phldrT="[Texto]"/>
      <dgm:spPr/>
      <dgm:t>
        <a:bodyPr/>
        <a:lstStyle/>
        <a:p>
          <a:r>
            <a:rPr lang="es-MX" dirty="0" smtClean="0"/>
            <a:t>Capa </a:t>
          </a:r>
          <a:r>
            <a:rPr lang="es-MX" dirty="0" smtClean="0"/>
            <a:t>de Negocio</a:t>
          </a:r>
          <a:endParaRPr lang="es-ES" dirty="0"/>
        </a:p>
      </dgm:t>
    </dgm:pt>
    <dgm:pt modelId="{5AC5BB72-5B56-4C03-A5F4-DE84EC19DD11}" type="parTrans" cxnId="{9F6D3110-B1AD-4AB6-9A5C-F0D13F356245}">
      <dgm:prSet/>
      <dgm:spPr/>
      <dgm:t>
        <a:bodyPr/>
        <a:lstStyle/>
        <a:p>
          <a:endParaRPr lang="es-ES"/>
        </a:p>
      </dgm:t>
    </dgm:pt>
    <dgm:pt modelId="{3DF25CA6-EF00-42F4-9263-E49B16D9806B}" type="sibTrans" cxnId="{9F6D3110-B1AD-4AB6-9A5C-F0D13F356245}">
      <dgm:prSet/>
      <dgm:spPr/>
      <dgm:t>
        <a:bodyPr/>
        <a:lstStyle/>
        <a:p>
          <a:endParaRPr lang="es-ES"/>
        </a:p>
      </dgm:t>
    </dgm:pt>
    <dgm:pt modelId="{909B0244-B167-4B2D-A586-6943985B461A}">
      <dgm:prSet phldrT="[Texto]"/>
      <dgm:spPr/>
      <dgm:t>
        <a:bodyPr/>
        <a:lstStyle/>
        <a:p>
          <a:r>
            <a:rPr lang="es-MX" dirty="0" smtClean="0"/>
            <a:t>Capa de </a:t>
          </a:r>
          <a:r>
            <a:rPr lang="es-MX" dirty="0" smtClean="0"/>
            <a:t>Presentación</a:t>
          </a:r>
          <a:endParaRPr lang="es-ES" dirty="0"/>
        </a:p>
      </dgm:t>
    </dgm:pt>
    <dgm:pt modelId="{48372656-05C0-493B-BCA8-957E8ED98986}" type="parTrans" cxnId="{858CA09D-4DA9-406E-A72F-64810E916A00}">
      <dgm:prSet/>
      <dgm:spPr/>
      <dgm:t>
        <a:bodyPr/>
        <a:lstStyle/>
        <a:p>
          <a:endParaRPr lang="es-ES"/>
        </a:p>
      </dgm:t>
    </dgm:pt>
    <dgm:pt modelId="{0F0D1F97-2A64-470F-8919-C7BA4ACA8DF9}" type="sibTrans" cxnId="{858CA09D-4DA9-406E-A72F-64810E916A00}">
      <dgm:prSet/>
      <dgm:spPr/>
      <dgm:t>
        <a:bodyPr/>
        <a:lstStyle/>
        <a:p>
          <a:endParaRPr lang="es-ES"/>
        </a:p>
      </dgm:t>
    </dgm:pt>
    <dgm:pt modelId="{641A1229-FA7F-45CA-B255-09EAB19EF906}" type="pres">
      <dgm:prSet presAssocID="{E28E91B2-C8BA-471F-9000-D1778FC1FE1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FDBB252-665F-4A93-94F1-43C2BED35EA3}" type="pres">
      <dgm:prSet presAssocID="{E28E91B2-C8BA-471F-9000-D1778FC1FE17}" presName="dummyMaxCanvas" presStyleCnt="0">
        <dgm:presLayoutVars/>
      </dgm:prSet>
      <dgm:spPr/>
    </dgm:pt>
    <dgm:pt modelId="{1A31D529-B6E4-4559-B3C9-1F4EA848176B}" type="pres">
      <dgm:prSet presAssocID="{E28E91B2-C8BA-471F-9000-D1778FC1FE17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BF094B-DEA6-4865-A124-AEAF5EB9BC79}" type="pres">
      <dgm:prSet presAssocID="{E28E91B2-C8BA-471F-9000-D1778FC1FE17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97BF992-7DC7-4022-83EA-6B86D5D46AFF}" type="pres">
      <dgm:prSet presAssocID="{E28E91B2-C8BA-471F-9000-D1778FC1FE17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815257-FC5C-4F5E-96C6-CF8D4EB91937}" type="pres">
      <dgm:prSet presAssocID="{E28E91B2-C8BA-471F-9000-D1778FC1FE17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DD4319-F94F-41DC-A0C4-2F18EDE0D387}" type="pres">
      <dgm:prSet presAssocID="{E28E91B2-C8BA-471F-9000-D1778FC1FE17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2CE44E-3205-4134-8931-E97593531571}" type="pres">
      <dgm:prSet presAssocID="{E28E91B2-C8BA-471F-9000-D1778FC1FE17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634577-ED6C-43FC-AE00-BB522A4F7FC8}" type="pres">
      <dgm:prSet presAssocID="{E28E91B2-C8BA-471F-9000-D1778FC1FE17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D97BA7-6A94-492A-8234-348087D776CF}" type="pres">
      <dgm:prSet presAssocID="{E28E91B2-C8BA-471F-9000-D1778FC1FE17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103EB9C-AC03-4A20-ADF5-E853A0157C1C}" type="presOf" srcId="{743E89F7-F31D-4B0F-A8AD-0D514CD4704B}" destId="{D5815257-FC5C-4F5E-96C6-CF8D4EB91937}" srcOrd="0" destOrd="0" presId="urn:microsoft.com/office/officeart/2005/8/layout/vProcess5"/>
    <dgm:cxn modelId="{B141BC4E-C1EA-4BF3-99B4-90704BD38A5D}" type="presOf" srcId="{144B954F-C013-493B-A552-0F4D5556217F}" destId="{1A31D529-B6E4-4559-B3C9-1F4EA848176B}" srcOrd="0" destOrd="0" presId="urn:microsoft.com/office/officeart/2005/8/layout/vProcess5"/>
    <dgm:cxn modelId="{4A3BFC08-91E5-4B64-9854-D574B7466A20}" type="presOf" srcId="{144B954F-C013-493B-A552-0F4D5556217F}" destId="{392CE44E-3205-4134-8931-E97593531571}" srcOrd="1" destOrd="0" presId="urn:microsoft.com/office/officeart/2005/8/layout/vProcess5"/>
    <dgm:cxn modelId="{2BEED2A7-DE12-4734-847A-FD137AB44DD1}" type="presOf" srcId="{909B0244-B167-4B2D-A586-6943985B461A}" destId="{78D97BA7-6A94-492A-8234-348087D776CF}" srcOrd="1" destOrd="0" presId="urn:microsoft.com/office/officeart/2005/8/layout/vProcess5"/>
    <dgm:cxn modelId="{1AD249AB-A7F8-46D3-B8D9-F25CE1B6A93F}" type="presOf" srcId="{0AE8FC39-F35F-4ACF-901C-D463F86480EF}" destId="{38634577-ED6C-43FC-AE00-BB522A4F7FC8}" srcOrd="1" destOrd="0" presId="urn:microsoft.com/office/officeart/2005/8/layout/vProcess5"/>
    <dgm:cxn modelId="{34F39715-00BA-44C5-9813-D561E5E3ABD8}" type="presOf" srcId="{3DF25CA6-EF00-42F4-9263-E49B16D9806B}" destId="{88DD4319-F94F-41DC-A0C4-2F18EDE0D387}" srcOrd="0" destOrd="0" presId="urn:microsoft.com/office/officeart/2005/8/layout/vProcess5"/>
    <dgm:cxn modelId="{6BF1BE4D-7C8D-4085-870B-E87F0D1AA4EA}" type="presOf" srcId="{909B0244-B167-4B2D-A586-6943985B461A}" destId="{197BF992-7DC7-4022-83EA-6B86D5D46AFF}" srcOrd="0" destOrd="0" presId="urn:microsoft.com/office/officeart/2005/8/layout/vProcess5"/>
    <dgm:cxn modelId="{858CA09D-4DA9-406E-A72F-64810E916A00}" srcId="{E28E91B2-C8BA-471F-9000-D1778FC1FE17}" destId="{909B0244-B167-4B2D-A586-6943985B461A}" srcOrd="2" destOrd="0" parTransId="{48372656-05C0-493B-BCA8-957E8ED98986}" sibTransId="{0F0D1F97-2A64-470F-8919-C7BA4ACA8DF9}"/>
    <dgm:cxn modelId="{D8BB4BA3-1434-4AC3-ADC4-C03A1DAAC222}" srcId="{E28E91B2-C8BA-471F-9000-D1778FC1FE17}" destId="{144B954F-C013-493B-A552-0F4D5556217F}" srcOrd="0" destOrd="0" parTransId="{B425E487-718E-4DF1-8CF3-9C7A433415B1}" sibTransId="{743E89F7-F31D-4B0F-A8AD-0D514CD4704B}"/>
    <dgm:cxn modelId="{9F6D3110-B1AD-4AB6-9A5C-F0D13F356245}" srcId="{E28E91B2-C8BA-471F-9000-D1778FC1FE17}" destId="{0AE8FC39-F35F-4ACF-901C-D463F86480EF}" srcOrd="1" destOrd="0" parTransId="{5AC5BB72-5B56-4C03-A5F4-DE84EC19DD11}" sibTransId="{3DF25CA6-EF00-42F4-9263-E49B16D9806B}"/>
    <dgm:cxn modelId="{CC629F81-EA82-4F88-8DB8-B35F2068058C}" type="presOf" srcId="{0AE8FC39-F35F-4ACF-901C-D463F86480EF}" destId="{DFBF094B-DEA6-4865-A124-AEAF5EB9BC79}" srcOrd="0" destOrd="0" presId="urn:microsoft.com/office/officeart/2005/8/layout/vProcess5"/>
    <dgm:cxn modelId="{BE9502E9-241D-4C63-99FD-480951DE49BA}" type="presOf" srcId="{E28E91B2-C8BA-471F-9000-D1778FC1FE17}" destId="{641A1229-FA7F-45CA-B255-09EAB19EF906}" srcOrd="0" destOrd="0" presId="urn:microsoft.com/office/officeart/2005/8/layout/vProcess5"/>
    <dgm:cxn modelId="{D7FA6D42-A7DE-4324-B480-539A8D4A9343}" type="presParOf" srcId="{641A1229-FA7F-45CA-B255-09EAB19EF906}" destId="{1FDBB252-665F-4A93-94F1-43C2BED35EA3}" srcOrd="0" destOrd="0" presId="urn:microsoft.com/office/officeart/2005/8/layout/vProcess5"/>
    <dgm:cxn modelId="{6AACDD95-80C8-4088-BCE8-91AB2FE6E688}" type="presParOf" srcId="{641A1229-FA7F-45CA-B255-09EAB19EF906}" destId="{1A31D529-B6E4-4559-B3C9-1F4EA848176B}" srcOrd="1" destOrd="0" presId="urn:microsoft.com/office/officeart/2005/8/layout/vProcess5"/>
    <dgm:cxn modelId="{61888A9F-0D47-4859-87D6-7ABBC0F07883}" type="presParOf" srcId="{641A1229-FA7F-45CA-B255-09EAB19EF906}" destId="{DFBF094B-DEA6-4865-A124-AEAF5EB9BC79}" srcOrd="2" destOrd="0" presId="urn:microsoft.com/office/officeart/2005/8/layout/vProcess5"/>
    <dgm:cxn modelId="{D14D1E87-AFE8-46F6-8978-234653BF4453}" type="presParOf" srcId="{641A1229-FA7F-45CA-B255-09EAB19EF906}" destId="{197BF992-7DC7-4022-83EA-6B86D5D46AFF}" srcOrd="3" destOrd="0" presId="urn:microsoft.com/office/officeart/2005/8/layout/vProcess5"/>
    <dgm:cxn modelId="{025A2CA0-EB64-4657-B2EB-15BC457C6B85}" type="presParOf" srcId="{641A1229-FA7F-45CA-B255-09EAB19EF906}" destId="{D5815257-FC5C-4F5E-96C6-CF8D4EB91937}" srcOrd="4" destOrd="0" presId="urn:microsoft.com/office/officeart/2005/8/layout/vProcess5"/>
    <dgm:cxn modelId="{D5A0C7A8-E70A-4041-A6A1-135147B3DEA0}" type="presParOf" srcId="{641A1229-FA7F-45CA-B255-09EAB19EF906}" destId="{88DD4319-F94F-41DC-A0C4-2F18EDE0D387}" srcOrd="5" destOrd="0" presId="urn:microsoft.com/office/officeart/2005/8/layout/vProcess5"/>
    <dgm:cxn modelId="{D1F7C954-995F-4B47-AD89-3371C84CB7FD}" type="presParOf" srcId="{641A1229-FA7F-45CA-B255-09EAB19EF906}" destId="{392CE44E-3205-4134-8931-E97593531571}" srcOrd="6" destOrd="0" presId="urn:microsoft.com/office/officeart/2005/8/layout/vProcess5"/>
    <dgm:cxn modelId="{53F289CB-A840-463A-9FAA-CFE784537998}" type="presParOf" srcId="{641A1229-FA7F-45CA-B255-09EAB19EF906}" destId="{38634577-ED6C-43FC-AE00-BB522A4F7FC8}" srcOrd="7" destOrd="0" presId="urn:microsoft.com/office/officeart/2005/8/layout/vProcess5"/>
    <dgm:cxn modelId="{EA80DD0B-3A25-4630-9652-5FB2AB7AD708}" type="presParOf" srcId="{641A1229-FA7F-45CA-B255-09EAB19EF906}" destId="{78D97BA7-6A94-492A-8234-348087D776C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1D529-B6E4-4559-B3C9-1F4EA848176B}">
      <dsp:nvSpPr>
        <dsp:cNvPr id="0" name=""/>
        <dsp:cNvSpPr/>
      </dsp:nvSpPr>
      <dsp:spPr>
        <a:xfrm>
          <a:off x="0" y="0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200" kern="1200" dirty="0" smtClean="0"/>
            <a:t>Capa de Datos</a:t>
          </a:r>
          <a:endParaRPr lang="es-ES" sz="4200" kern="1200" dirty="0"/>
        </a:p>
      </dsp:txBody>
      <dsp:txXfrm>
        <a:off x="47612" y="47612"/>
        <a:ext cx="5154651" cy="1530376"/>
      </dsp:txXfrm>
    </dsp:sp>
    <dsp:sp modelId="{DFBF094B-DEA6-4865-A124-AEAF5EB9BC79}">
      <dsp:nvSpPr>
        <dsp:cNvPr id="0" name=""/>
        <dsp:cNvSpPr/>
      </dsp:nvSpPr>
      <dsp:spPr>
        <a:xfrm>
          <a:off x="609599" y="1896533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200" kern="1200" dirty="0" smtClean="0"/>
            <a:t>Capa </a:t>
          </a:r>
          <a:r>
            <a:rPr lang="es-MX" sz="4200" kern="1200" dirty="0" smtClean="0"/>
            <a:t>de Negocio</a:t>
          </a:r>
          <a:endParaRPr lang="es-ES" sz="4200" kern="1200" dirty="0"/>
        </a:p>
      </dsp:txBody>
      <dsp:txXfrm>
        <a:off x="657211" y="1944145"/>
        <a:ext cx="5147335" cy="1530376"/>
      </dsp:txXfrm>
    </dsp:sp>
    <dsp:sp modelId="{197BF992-7DC7-4022-83EA-6B86D5D46AFF}">
      <dsp:nvSpPr>
        <dsp:cNvPr id="0" name=""/>
        <dsp:cNvSpPr/>
      </dsp:nvSpPr>
      <dsp:spPr>
        <a:xfrm>
          <a:off x="1219199" y="3793066"/>
          <a:ext cx="6908800" cy="1625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4200" kern="1200" dirty="0" smtClean="0"/>
            <a:t>Capa de </a:t>
          </a:r>
          <a:r>
            <a:rPr lang="es-MX" sz="4200" kern="1200" dirty="0" smtClean="0"/>
            <a:t>Presentación</a:t>
          </a:r>
          <a:endParaRPr lang="es-ES" sz="4200" kern="1200" dirty="0"/>
        </a:p>
      </dsp:txBody>
      <dsp:txXfrm>
        <a:off x="1266811" y="3840678"/>
        <a:ext cx="5147335" cy="1530376"/>
      </dsp:txXfrm>
    </dsp:sp>
    <dsp:sp modelId="{D5815257-FC5C-4F5E-96C6-CF8D4EB91937}">
      <dsp:nvSpPr>
        <dsp:cNvPr id="0" name=""/>
        <dsp:cNvSpPr/>
      </dsp:nvSpPr>
      <dsp:spPr>
        <a:xfrm>
          <a:off x="5852159" y="1232746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>
        <a:off x="6089903" y="1232746"/>
        <a:ext cx="581152" cy="795122"/>
      </dsp:txXfrm>
    </dsp:sp>
    <dsp:sp modelId="{88DD4319-F94F-41DC-A0C4-2F18EDE0D387}">
      <dsp:nvSpPr>
        <dsp:cNvPr id="0" name=""/>
        <dsp:cNvSpPr/>
      </dsp:nvSpPr>
      <dsp:spPr>
        <a:xfrm>
          <a:off x="6461759" y="3118442"/>
          <a:ext cx="1056640" cy="1056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600" kern="1200"/>
        </a:p>
      </dsp:txBody>
      <dsp:txXfrm>
        <a:off x="6699503" y="3118442"/>
        <a:ext cx="581152" cy="79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1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86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09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58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86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96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351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02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6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7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5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8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37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55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7D62D9-A3EF-454A-B6FA-45F4A1053F98}" type="datetimeFigureOut">
              <a:rPr lang="es-ES" smtClean="0"/>
              <a:t>30/10/2021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CC4C41-3B58-4102-89AD-EEE76D1859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716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istema </a:t>
            </a:r>
            <a:r>
              <a:rPr lang="es-ES" dirty="0" smtClean="0"/>
              <a:t>De </a:t>
            </a:r>
            <a:r>
              <a:rPr lang="es-ES" dirty="0" err="1" smtClean="0"/>
              <a:t>agroveterinaria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MX" sz="2000" dirty="0" smtClean="0"/>
              <a:t>Alfredo Julio Roneldi Loyo Carias</a:t>
            </a:r>
          </a:p>
          <a:p>
            <a:r>
              <a:rPr lang="es-MX" sz="2000" dirty="0" smtClean="0"/>
              <a:t>1190-18-3306</a:t>
            </a:r>
            <a:endParaRPr lang="es-E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81" b="97561" l="7729" r="92271">
                        <a14:foregroundMark x1="45894" y1="37127" x2="45894" y2="37127"/>
                        <a14:foregroundMark x1="46135" y1="37127" x2="54831" y2="31707"/>
                        <a14:foregroundMark x1="54831" y1="32249" x2="57246" y2="23306"/>
                        <a14:foregroundMark x1="60386" y1="24390" x2="64734" y2="30623"/>
                        <a14:foregroundMark x1="45652" y1="37127" x2="49758" y2="79404"/>
                        <a14:foregroundMark x1="38889" y1="41734" x2="40580" y2="47425"/>
                        <a14:foregroundMark x1="59903" y1="31436" x2="58213" y2="33062"/>
                        <a14:foregroundMark x1="57488" y1="41734" x2="60870" y2="75339"/>
                        <a14:foregroundMark x1="53140" y1="52575" x2="53623" y2="59350"/>
                        <a14:foregroundMark x1="64734" y1="66125" x2="70773" y2="68293"/>
                        <a14:foregroundMark x1="41546" y1="60976" x2="35990" y2="74255"/>
                        <a14:foregroundMark x1="28502" y1="67751" x2="33333" y2="74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00" y="0"/>
            <a:ext cx="3943900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0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Objetivo general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Desarrollar un sistema capaz de llevar el control de inventario y citas que se llevan a cabo en el negocio de una agroveterinaria para un mejor control y manejo de los mismos</a:t>
            </a:r>
            <a:r>
              <a:rPr lang="es-MX" dirty="0" smtClean="0"/>
              <a:t>. Además de la venta y compra de insumos.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955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OBJETIVOS DEL SISTEMA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600" dirty="0" smtClean="0"/>
              <a:t>Control de Inventario</a:t>
            </a:r>
            <a:endParaRPr lang="es-MX" sz="3600" dirty="0" smtClean="0"/>
          </a:p>
          <a:p>
            <a:r>
              <a:rPr lang="es-MX" sz="3600" dirty="0" smtClean="0"/>
              <a:t>Gestión de Usuarios</a:t>
            </a:r>
            <a:endParaRPr lang="es-MX" sz="3600" dirty="0" smtClean="0"/>
          </a:p>
          <a:p>
            <a:r>
              <a:rPr lang="es-MX" sz="3600" dirty="0" smtClean="0"/>
              <a:t>Venta y Compra </a:t>
            </a:r>
            <a:r>
              <a:rPr lang="es-MX" sz="3600" dirty="0" smtClean="0"/>
              <a:t>de </a:t>
            </a:r>
            <a:r>
              <a:rPr lang="es-MX" sz="3600" dirty="0" smtClean="0"/>
              <a:t>Productos</a:t>
            </a:r>
            <a:endParaRPr lang="es-MX" sz="3600" dirty="0" smtClean="0"/>
          </a:p>
          <a:p>
            <a:r>
              <a:rPr lang="es-MX" sz="3600" dirty="0" smtClean="0"/>
              <a:t>Emisión de </a:t>
            </a:r>
            <a:r>
              <a:rPr lang="es-MX" sz="3600" dirty="0" smtClean="0"/>
              <a:t>Reportes</a:t>
            </a:r>
            <a:endParaRPr lang="es-MX" sz="3600" dirty="0" smtClean="0"/>
          </a:p>
          <a:p>
            <a:r>
              <a:rPr lang="es-MX" sz="3600" dirty="0" smtClean="0"/>
              <a:t>Gestión de Citas</a:t>
            </a:r>
          </a:p>
          <a:p>
            <a:r>
              <a:rPr lang="es-MX" sz="3600" dirty="0" smtClean="0"/>
              <a:t>Notificación por Correo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49545" y1="29853" x2="51136" y2="82206"/>
                        <a14:foregroundMark x1="42159" y1="54706" x2="59432" y2="81324"/>
                        <a14:foregroundMark x1="41818" y1="58088" x2="47841" y2="798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125" y="0"/>
            <a:ext cx="3302875" cy="255222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15" b="94518" l="795" r="97955">
                        <a14:foregroundMark x1="27159" y1="42325" x2="32386" y2="49123"/>
                        <a14:foregroundMark x1="28636" y1="46930" x2="30568" y2="37281"/>
                        <a14:foregroundMark x1="38295" y1="24781" x2="47159" y2="37939"/>
                        <a14:foregroundMark x1="37159" y1="34430" x2="47955" y2="32237"/>
                        <a14:foregroundMark x1="59091" y1="35855" x2="65000" y2="17215"/>
                        <a14:foregroundMark x1="74659" y1="39474" x2="69432" y2="48355"/>
                        <a14:foregroundMark x1="49091" y1="43311" x2="53523" y2="68421"/>
                        <a14:foregroundMark x1="32727" y1="62719" x2="65000" y2="61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18" y="2552222"/>
            <a:ext cx="2221687" cy="23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Arquitectura en capas</a:t>
            </a:r>
            <a:endParaRPr lang="es-ES" sz="44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684212" y="2885091"/>
            <a:ext cx="11139926" cy="3109310"/>
          </a:xfrm>
        </p:spPr>
        <p:txBody>
          <a:bodyPr>
            <a:normAutofit/>
          </a:bodyPr>
          <a:lstStyle/>
          <a:p>
            <a:r>
              <a:rPr lang="es-MX" sz="3600" dirty="0"/>
              <a:t>La arquitectura que será implementada será la arquitectura en 3 capas</a:t>
            </a:r>
            <a:r>
              <a:rPr lang="es-MX" sz="3600" dirty="0" smtClean="0"/>
              <a:t>, ya que </a:t>
            </a:r>
            <a:r>
              <a:rPr lang="es-MX" sz="3600" dirty="0"/>
              <a:t>se enfoca en la distribución de roles y responsabilidades de forma jerárquica proveyendo una forma muy efectiva de separación de </a:t>
            </a:r>
            <a:r>
              <a:rPr lang="es-MX" sz="3600" dirty="0" smtClean="0"/>
              <a:t>responsabilidades.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964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297334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7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796791" y="0"/>
            <a:ext cx="8534400" cy="1507067"/>
          </a:xfrm>
        </p:spPr>
        <p:txBody>
          <a:bodyPr/>
          <a:lstStyle/>
          <a:p>
            <a:r>
              <a:rPr lang="es-ES" b="1" dirty="0" smtClean="0"/>
              <a:t>Metodología SCRUM</a:t>
            </a:r>
            <a:endParaRPr lang="es-ES" b="1" dirty="0"/>
          </a:p>
        </p:txBody>
      </p:sp>
      <p:sp>
        <p:nvSpPr>
          <p:cNvPr id="13" name="Marcador de texto 4"/>
          <p:cNvSpPr txBox="1">
            <a:spLocks/>
          </p:cNvSpPr>
          <p:nvPr/>
        </p:nvSpPr>
        <p:spPr>
          <a:xfrm>
            <a:off x="684212" y="1089243"/>
            <a:ext cx="11139926" cy="310931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Se selecciono la </a:t>
            </a:r>
            <a:r>
              <a:rPr lang="es-MX" sz="2400" dirty="0" smtClean="0"/>
              <a:t>metodología SCRUM ya </a:t>
            </a:r>
            <a:r>
              <a:rPr lang="es-MX" sz="2400" dirty="0"/>
              <a:t>que tiene el beneficio de que nos aporta el ritmo de trabajo sostenible, ya que se adapta a los cambios de manera inmediata consiguiendo un ritmo constante, tanto en duración del sprint como de esfuerzo.</a:t>
            </a:r>
          </a:p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957" y="264389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4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0832" y="685799"/>
            <a:ext cx="7894380" cy="142308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Cronograma de actividades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96" y="2044096"/>
            <a:ext cx="6356026" cy="43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0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618101" cy="1060622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Módulos del sistema</a:t>
            </a:r>
            <a:endParaRPr lang="es-ES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265" y="1746422"/>
            <a:ext cx="7435140" cy="38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6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9600" dirty="0" smtClean="0"/>
              <a:t>GRACIAS Por su atención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7004660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89</TotalTime>
  <Words>180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Sector</vt:lpstr>
      <vt:lpstr>Sistema De agroveterinaria</vt:lpstr>
      <vt:lpstr>Objetivo general</vt:lpstr>
      <vt:lpstr>OBJETIVOS DEL SISTEMA</vt:lpstr>
      <vt:lpstr>Arquitectura en capas</vt:lpstr>
      <vt:lpstr>Presentación de PowerPoint</vt:lpstr>
      <vt:lpstr>Metodología SCRUM</vt:lpstr>
      <vt:lpstr>Cronograma de actividades</vt:lpstr>
      <vt:lpstr>Módulos del sistema</vt:lpstr>
      <vt:lpstr>GRACIAS Por su atención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asdsadasd</dc:title>
  <dc:creator>Alfredo Carias</dc:creator>
  <cp:lastModifiedBy>Alfredo Carias</cp:lastModifiedBy>
  <cp:revision>36</cp:revision>
  <dcterms:created xsi:type="dcterms:W3CDTF">2021-08-15T19:33:12Z</dcterms:created>
  <dcterms:modified xsi:type="dcterms:W3CDTF">2021-10-30T07:17:10Z</dcterms:modified>
</cp:coreProperties>
</file>