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755360"/>
          </a:xfrm>
        </p:spPr>
        <p:txBody>
          <a:bodyPr>
            <a:noAutofit/>
          </a:bodyPr>
          <a:lstStyle/>
          <a:p>
            <a:r>
              <a:rPr lang="es-MX" sz="2800" b="1" dirty="0">
                <a:latin typeface="Bahnschrift" panose="020B0502040204020203" pitchFamily="34" charset="0"/>
              </a:rPr>
              <a:t>Metodología</a:t>
            </a:r>
            <a:br>
              <a:rPr lang="es-MX" sz="2800" b="1" dirty="0">
                <a:latin typeface="Bahnschrift" panose="020B0502040204020203" pitchFamily="34" charset="0"/>
              </a:rPr>
            </a:br>
            <a:r>
              <a:rPr lang="es-MX" sz="2800" b="1" dirty="0">
                <a:latin typeface="Bahnschrift" panose="020B0502040204020203" pitchFamily="34" charset="0"/>
              </a:rPr>
              <a:t>proceso unificado de desarrollo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1955351"/>
            <a:ext cx="10993546" cy="590321"/>
          </a:xfrm>
        </p:spPr>
        <p:txBody>
          <a:bodyPr>
            <a:noAutofit/>
          </a:bodyPr>
          <a:lstStyle/>
          <a:p>
            <a:pPr algn="just"/>
            <a:r>
              <a:rPr lang="es-MX" sz="1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basado en componentes e interfaces bien definidas, y junto con el lenguaje unificado de modelado (UML), constituye la metodología estándar más utilizada para el análisis, implementación y documentación de sistemas orientados a objetos</a:t>
            </a:r>
            <a: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98104" y="4084179"/>
            <a:ext cx="9395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proceso que puede especializarse para una gran variedad de sistemas de software, en diferentes áreas de aplicación, diferentes tipos de organizaciones, diferentes niveles de aptitud y diferentes tamaños de proyecto</a:t>
            </a:r>
          </a:p>
        </p:txBody>
      </p:sp>
    </p:spTree>
    <p:extLst>
      <p:ext uri="{BB962C8B-B14F-4D97-AF65-F5344CB8AC3E}">
        <p14:creationId xmlns:p14="http://schemas.microsoft.com/office/powerpoint/2010/main" val="18766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resultado de varios años de desarrollo y uso práctico en el que se han unificado técnicas de desarrollo, a través del UML, y trabajo de muchas metodologías utilizadas por los clientes. La versión que se ha estandarizado vio la luz en 1998 y se conoció en sus inicios como Proceso Unificado de </a:t>
            </a:r>
            <a:r>
              <a:rPr lang="es-MX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</a:t>
            </a: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5.0; de ahí las siglas con las que se identifica a este proceso de desarrollo. </a:t>
            </a:r>
          </a:p>
        </p:txBody>
      </p:sp>
    </p:spTree>
    <p:extLst>
      <p:ext uri="{BB962C8B-B14F-4D97-AF65-F5344CB8AC3E}">
        <p14:creationId xmlns:p14="http://schemas.microsoft.com/office/powerpoint/2010/main" val="254591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Bahnschrift" panose="020B0502040204020203" pitchFamily="34" charset="0"/>
              </a:rPr>
              <a:t>Principales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66530"/>
            <a:ext cx="11029615" cy="4142843"/>
          </a:xfrm>
        </p:spPr>
        <p:txBody>
          <a:bodyPr>
            <a:normAutofit/>
          </a:bodyPr>
          <a:lstStyle/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Trabajadores (“quién”):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el comportamiento y responsabilidades (rol) de un individuo, grupo de individuos, sistema automatizado o máquina, que trabajan en conjunto como un equipo. Ellos realizan las actividades y son propietarios de elementos.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Actividades (“cómo”):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tarea que tiene un propósito claro, es realizada por un trabajador y manipula elementos. 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Artefactos (“qué”): 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tangibles del proyecto que son producidos, modificados y usados por las actividades. Pueden ser modelos, elementos dentro del modelo, código fuente y ejecutables.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actividades (“cuándo”):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 de actividades realizadas por trabajadores y que produce un resultado de valor observable. 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79834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Bahnschrift" panose="020B0502040204020203" pitchFamily="34" charset="0"/>
              </a:rPr>
              <a:t>Características Principales de RUP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83235"/>
            <a:ext cx="11029615" cy="2691529"/>
          </a:xfrm>
        </p:spPr>
        <p:txBody>
          <a:bodyPr>
            <a:normAutofit/>
          </a:bodyPr>
          <a:lstStyle/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Unifica los mejores elementos de metodologías anteriores.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Preparado para desarrollar grandes y complejos proyectos.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 a Objetos.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el UML como lenguaje de representación visual.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9113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Bahnschrift" panose="020B0502040204020203" pitchFamily="34" charset="0"/>
              </a:rPr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Coste del riesgo a un solo incremento.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el riesgo de no sacar el producto en el calendario previsto.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 el ritmo de desarrollo.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adapta mejor a las necesidades del cliente.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19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1600" b="1" dirty="0"/>
              <a:t>Flujo de Trabajo de RUP</a:t>
            </a:r>
            <a:br>
              <a:rPr lang="es-MX" sz="1600" b="1" dirty="0"/>
            </a:br>
            <a:r>
              <a:rPr lang="es-MX" sz="1600" cap="none" dirty="0">
                <a:latin typeface="Arial" panose="020B0604020202020204" pitchFamily="34" charset="0"/>
                <a:cs typeface="Arial" panose="020B0604020202020204" pitchFamily="34" charset="0"/>
              </a:rPr>
              <a:t>En RUP se han agrupado las actividades en grupos lógicos definiéndose 9 flujos de trabajo principales, los 6 primeros son conocidos como flujos de ingeniería y los tres últimos como flujos de apoyo.  </a:t>
            </a:r>
            <a:endParaRPr lang="es-MX" sz="1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13522"/>
            <a:ext cx="11029615" cy="414284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del Negocio: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los procesos de negocio, identificando quiénes participan y las actividades que requieren automatización.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qué es lo que el sistema debe hacer, para lo cual se identifican las funcionalidades requeridas y las restricciones que se imponen.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Diseño: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cómo el sistema será realizado a partir de la funcionalidad prevista y las restricciones impuestas (requerimientos), por lo que indica con precisión lo que se debe programar.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cómo se organizan las clases y objetos en componentes, cuáles nodos se utilizarán y la ubicación en ellos de los componentes y la estructura de capas de la aplicación.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los defectos a los largo del ciclo de vida.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 o despliegue: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actividades (empaque, instalación, asistencia a usuarios, etc.) para entregar el software a los usuarios finales. </a:t>
            </a:r>
          </a:p>
          <a:p>
            <a:pPr algn="just"/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Bahnschrift" panose="020B0502040204020203" pitchFamily="34" charset="0"/>
              </a:rPr>
              <a:t>FLUJO DE APOYO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del proyecto: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Involucra actividades con las que se busca producir un producto que satisfaga las necesidades de los clientes.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 configuración y cambios: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cómo controlar los elementos producidos por todos los integrantes del equipo de proyecto en cuanto a: utilización/actualización concurrente de elementos, control de versiones, etc. </a:t>
            </a:r>
          </a:p>
          <a:p>
            <a:pPr algn="just"/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Ambiente: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 actividades que describen los procesos y herramientas que soportarán el equipo de trabajo del proyecto; así como el procedimiento para implementar el proceso en una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63440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MX" b="1" dirty="0">
                <a:latin typeface="Bahnschrift" panose="020B0502040204020203" pitchFamily="34" charset="0"/>
              </a:rPr>
              <a:t>ARQUITECTURA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071" t="32703" r="40211" b="14128"/>
          <a:stretch/>
        </p:blipFill>
        <p:spPr>
          <a:xfrm>
            <a:off x="1790163" y="1828800"/>
            <a:ext cx="8036417" cy="46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Bahnschrift" panose="020B0502040204020203" pitchFamily="34" charset="0"/>
              </a:rPr>
              <a:t>Diferencias de RUP con las demás metodologías</a:t>
            </a:r>
            <a:br>
              <a:rPr lang="es-MX" b="1" dirty="0">
                <a:latin typeface="Bahnschrift" panose="020B0502040204020203" pitchFamily="34" charset="0"/>
              </a:rPr>
            </a:br>
            <a:endParaRPr lang="es-MX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 aspectos que diferencian a RUP de las demás metodologías y lo que lo hace único es que en RUP, los casos de uso no son sólo una herramienta para especificar los requisitos del sistema, sino que también </a:t>
            </a:r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guían su diseño, implementación y prueba.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casos de uso constituyen un elemento integrador y una guía del trabajo. </a:t>
            </a:r>
          </a:p>
          <a:p>
            <a:pPr algn="just"/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 de utilizar los casos de uso para guiar el proceso; se presta especial atención al establecimiento temprano de una buena arquitectura que no se vea fuertemente impactada ante cambios posteriores durante la construcción y el mantenimiento. </a:t>
            </a:r>
            <a:r>
              <a:rPr lang="es-MX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este propone que cada fase se desarrolle en iteraciones. </a:t>
            </a:r>
          </a:p>
          <a:p>
            <a:pPr marL="0" indent="0"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94015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757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Gill Sans MT</vt:lpstr>
      <vt:lpstr>Wingdings 2</vt:lpstr>
      <vt:lpstr>Dividendo</vt:lpstr>
      <vt:lpstr>Metodología proceso unificado de desarrollo</vt:lpstr>
      <vt:lpstr>Presentación de PowerPoint</vt:lpstr>
      <vt:lpstr>Principales elementos</vt:lpstr>
      <vt:lpstr>Características Principales de RUP </vt:lpstr>
      <vt:lpstr>VENTAJAS</vt:lpstr>
      <vt:lpstr>Flujo de Trabajo de RUP En RUP se han agrupado las actividades en grupos lógicos definiéndose 9 flujos de trabajo principales, los 6 primeros son conocidos como flujos de ingeniería y los tres últimos como flujos de apoyo.  </vt:lpstr>
      <vt:lpstr>FLUJO DE APOYO</vt:lpstr>
      <vt:lpstr>ARQUITECTURA</vt:lpstr>
      <vt:lpstr>Diferencias de RUP con las demás metodologías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proceso unificado de desarrollo</dc:title>
  <dc:creator>ULSA</dc:creator>
  <cp:lastModifiedBy>Ana Laura Ortiz Gonzalez</cp:lastModifiedBy>
  <cp:revision>15</cp:revision>
  <dcterms:created xsi:type="dcterms:W3CDTF">2017-02-21T22:11:49Z</dcterms:created>
  <dcterms:modified xsi:type="dcterms:W3CDTF">2021-02-16T23:43:56Z</dcterms:modified>
</cp:coreProperties>
</file>