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sldIdLst>
    <p:sldId id="394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265" r:id="rId10"/>
    <p:sldId id="271" r:id="rId11"/>
    <p:sldId id="273" r:id="rId12"/>
    <p:sldId id="384" r:id="rId13"/>
    <p:sldId id="266" r:id="rId14"/>
    <p:sldId id="303" r:id="rId15"/>
    <p:sldId id="385" r:id="rId16"/>
    <p:sldId id="268" r:id="rId17"/>
    <p:sldId id="305" r:id="rId18"/>
    <p:sldId id="328" r:id="rId19"/>
    <p:sldId id="386" r:id="rId20"/>
    <p:sldId id="259" r:id="rId21"/>
    <p:sldId id="260" r:id="rId22"/>
    <p:sldId id="261" r:id="rId23"/>
    <p:sldId id="263" r:id="rId24"/>
    <p:sldId id="402" r:id="rId25"/>
    <p:sldId id="310" r:id="rId26"/>
    <p:sldId id="313" r:id="rId27"/>
    <p:sldId id="388" r:id="rId28"/>
    <p:sldId id="309" r:id="rId29"/>
    <p:sldId id="316" r:id="rId30"/>
    <p:sldId id="389" r:id="rId31"/>
    <p:sldId id="317" r:id="rId32"/>
    <p:sldId id="390" r:id="rId33"/>
    <p:sldId id="331" r:id="rId34"/>
    <p:sldId id="378" r:id="rId35"/>
    <p:sldId id="337" r:id="rId36"/>
    <p:sldId id="391" r:id="rId37"/>
    <p:sldId id="335" r:id="rId38"/>
    <p:sldId id="338" r:id="rId39"/>
    <p:sldId id="339" r:id="rId40"/>
    <p:sldId id="340" r:id="rId41"/>
    <p:sldId id="341" r:id="rId42"/>
    <p:sldId id="392" r:id="rId43"/>
    <p:sldId id="343" r:id="rId44"/>
    <p:sldId id="393" r:id="rId45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1D2"/>
    <a:srgbClr val="FFCC00"/>
    <a:srgbClr val="FFCCFF"/>
    <a:srgbClr val="003366"/>
    <a:srgbClr val="FF9966"/>
    <a:srgbClr val="6699FF"/>
    <a:srgbClr val="006600"/>
    <a:srgbClr val="003300"/>
    <a:srgbClr val="FFCCCC"/>
    <a:srgbClr val="4DE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977" autoAdjust="0"/>
    <p:restoredTop sz="94265" autoAdjust="0"/>
  </p:normalViewPr>
  <p:slideViewPr>
    <p:cSldViewPr>
      <p:cViewPr>
        <p:scale>
          <a:sx n="60" d="100"/>
          <a:sy n="60" d="100"/>
        </p:scale>
        <p:origin x="174" y="2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CD25255-EE5E-40E3-B634-65B4AA002A7D}" type="datetimeFigureOut">
              <a:rPr lang="es-ES" smtClean="0"/>
              <a:pPr/>
              <a:t>21/04/2020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DDBB7FF-5F31-4F6A-871A-89C210F39D7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01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máquina analítica no se llegó a terminar tras numerosas</a:t>
            </a:r>
            <a:r>
              <a:rPr lang="es-ES" baseline="0" dirty="0" smtClean="0"/>
              <a:t> versiones entre 1816 y 1872. Utilizaría tarjetas perforadas.</a:t>
            </a:r>
          </a:p>
          <a:p>
            <a:r>
              <a:rPr lang="es-ES" baseline="0" dirty="0" smtClean="0"/>
              <a:t>Ada </a:t>
            </a:r>
            <a:r>
              <a:rPr lang="es-ES" baseline="0" dirty="0" err="1" smtClean="0"/>
              <a:t>Lovelace</a:t>
            </a:r>
            <a:r>
              <a:rPr lang="es-ES" baseline="0" dirty="0" smtClean="0"/>
              <a:t> describió la forma de programar la máquina analítica. Hija de Lord Byron.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BB7FF-5F31-4F6A-871A-89C210F39D73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40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Turing</a:t>
            </a:r>
            <a:r>
              <a:rPr lang="es-ES" dirty="0" smtClean="0"/>
              <a:t> (1912): Enigma, I.A. (test de </a:t>
            </a:r>
            <a:r>
              <a:rPr lang="es-ES" dirty="0" err="1" smtClean="0"/>
              <a:t>Turing</a:t>
            </a:r>
            <a:r>
              <a:rPr lang="es-ES" dirty="0" smtClean="0"/>
              <a:t>), morfogénesis.	</a:t>
            </a:r>
            <a:r>
              <a:rPr lang="es-ES" dirty="0" err="1" smtClean="0"/>
              <a:t>ENIAC</a:t>
            </a:r>
            <a:r>
              <a:rPr lang="es-ES" dirty="0" smtClean="0"/>
              <a:t>:</a:t>
            </a:r>
            <a:r>
              <a:rPr lang="es-ES" baseline="0" dirty="0" smtClean="0"/>
              <a:t> 167 m2, 27 Tm, 6.000 interruptores	IBM 360: terminales remotos</a:t>
            </a:r>
          </a:p>
          <a:p>
            <a:r>
              <a:rPr lang="es-ES" baseline="0" dirty="0" smtClean="0"/>
              <a:t>ARPANET: </a:t>
            </a:r>
            <a:r>
              <a:rPr lang="es-ES" baseline="0" dirty="0" err="1" smtClean="0"/>
              <a:t>DoD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BB7FF-5F31-4F6A-871A-89C210F39D73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70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UNIX: Ken Thompson y Dennis </a:t>
            </a:r>
            <a:r>
              <a:rPr lang="es-ES" dirty="0" err="1" smtClean="0"/>
              <a:t>Ritchie</a:t>
            </a:r>
            <a:r>
              <a:rPr lang="es-ES" dirty="0" smtClean="0"/>
              <a:t>	Pascal: </a:t>
            </a:r>
            <a:r>
              <a:rPr lang="es-ES" dirty="0" err="1" smtClean="0"/>
              <a:t>Niklaus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Wirth</a:t>
            </a:r>
            <a:r>
              <a:rPr lang="es-ES" baseline="0" dirty="0" smtClean="0"/>
              <a:t>	</a:t>
            </a:r>
            <a:r>
              <a:rPr lang="es-ES" baseline="0" dirty="0" err="1" smtClean="0"/>
              <a:t>Creeper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autoreplicante</a:t>
            </a:r>
            <a:r>
              <a:rPr lang="es-ES" baseline="0" dirty="0" smtClean="0"/>
              <a:t> (experimental)	C: Dennis </a:t>
            </a:r>
            <a:r>
              <a:rPr lang="es-ES" baseline="0" dirty="0" err="1" smtClean="0"/>
              <a:t>Ritchie</a:t>
            </a:r>
            <a:endParaRPr lang="es-ES" baseline="0" dirty="0" smtClean="0"/>
          </a:p>
          <a:p>
            <a:r>
              <a:rPr lang="es-ES" baseline="0" dirty="0" smtClean="0"/>
              <a:t>MS: Bill Gates y Paul Allen (hoy Steve </a:t>
            </a:r>
            <a:r>
              <a:rPr lang="es-ES" baseline="0" dirty="0" err="1" smtClean="0"/>
              <a:t>Ballmer</a:t>
            </a:r>
            <a:r>
              <a:rPr lang="es-ES" baseline="0" dirty="0" smtClean="0"/>
              <a:t>)	Apple: Steve </a:t>
            </a:r>
            <a:r>
              <a:rPr lang="es-ES" baseline="0" dirty="0" err="1" smtClean="0"/>
              <a:t>Jobs</a:t>
            </a:r>
            <a:r>
              <a:rPr lang="es-ES" baseline="0" dirty="0" smtClean="0"/>
              <a:t> y Steve </a:t>
            </a:r>
            <a:r>
              <a:rPr lang="es-ES" baseline="0" dirty="0" err="1" smtClean="0"/>
              <a:t>Wozniak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BB7FF-5F31-4F6A-871A-89C210F39D73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799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Java: </a:t>
            </a:r>
            <a:r>
              <a:rPr lang="es-ES" dirty="0" err="1" smtClean="0"/>
              <a:t>SUN</a:t>
            </a:r>
            <a:r>
              <a:rPr lang="es-ES" dirty="0" smtClean="0"/>
              <a:t> Microsystems	Google: Larry Page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BB7FF-5F31-4F6A-871A-89C210F39D73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39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6286150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0092816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817577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A95BF33-C57A-4E51-9F0A-7D62355C6247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37C4BB6-E1C4-4EA5-A71F-F22CEC058B42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56CA28F-0A2E-4DFF-9710-072C78C72039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F202152-D20C-4E20-96BC-C09BE505382E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2E04C25-0B3B-4199-982C-3F0588F0D52C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430E6A9-30EE-4669-9646-763681D715BF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0119286-CF1F-4FD8-9031-01698C06D6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89E5E4B-8CBC-48CD-B3BB-3A9F7E693CC0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2676D9-6471-43A6-A284-1DCB6929616B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06DBD86-3006-4732-9BAC-BBB135240153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984B6D6-9D30-42AD-A3F6-C0EB48C9A10E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1B13C85-45F1-4449-87EA-659F8083D057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26FC837-BB97-47B5-BE56-C69026DF96B2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DF67CE1-4D0F-45BD-AB23-9C5FD9677852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55E0FEE-E5C9-4711-B79D-39E4C5C8DC53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064B988-16DF-4522-A98D-CF1210615C61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BF25A3C-75FB-4E63-91A8-7A8830A0173F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091C0D4-398C-4982-A762-B48C3022D722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317DA7B-41D7-4753-93BF-B1D2B43520B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3A08CCB-19E5-414F-8C33-A4C6D10A5B6E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596D937-3CEE-499B-9D67-01F71D5D5298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BFC7FFE-64B7-46B0-9E55-9E37B2F1DC4E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6CF532A-CA99-4828-86DE-A7333CA1F5F0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D6294E4-CA43-45F8-8997-50F00240D993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5A02C9A-17D1-4CF8-AAC4-4F81836AE348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E3BB06D7-80F2-47E8-B3E9-685272E54A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EB449C-983E-4418-9160-E12195FA08C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97AB6A5-5073-487A-922A-F37C3EB92A4C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69E20A9-2F47-4B7E-BA09-654C8006D820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B1255A2-6273-4D37-95C0-82ADB5CE8F83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8615052-5F95-403B-BE90-E7FDC1AA775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757F5DA-C00F-487E-8177-B9A428AC65A1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3607132-D07E-4408-8601-97F058FB0C1D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3ED6090-8FCE-4F51-AA0D-A39417855296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12163E1-2B4F-4694-9C25-2C698018E5D3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2800622-8CE4-4141-A264-CDFFCF418C1D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243E183-86F0-4935-BCE5-74717A2C2654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F875C66-258B-47B5-9E91-C997B5873132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C7ACC4-4A6C-40FD-9603-17B6EDE05149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CFB937C-B31A-452B-AAE5-B3BC3419376D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9DB800C-C6AD-4CEA-A735-2E91F3A8855A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3BDB236-ABAC-47B6-BAA0-9BBEFD13BBA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2A56C18-6990-4239-A312-63C58E7850FE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F1E362-5DC5-42F3-9EC6-155B62DCB3A1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25B29C7-32AF-4CB1-9BC9-59971F01D0A7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870040E-C401-4FAB-956E-AF3634F4C505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CBC7802-ABE6-4DFB-931D-CFA87AC634DC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507C7098-268D-4F0A-89C3-982B76282D8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B8BF76E-96F2-4451-98C0-B860A09D588C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C240DD52-1B0F-4A04-8477-1578163B958A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11BB15C-AFD0-4287-BF1E-FABC11044DB3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21F3B7D4-5789-4FBC-B4A0-79F1CC735D11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E12D406-B5EF-4F2A-BD39-30501292730A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BA0795-5646-4061-BE06-EBEF777AF61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F099256-2594-46B7-BA1D-4778B90A6827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B7FBB941-E1C5-4D5E-BB74-6272B5429E0B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75C91B7-AF8A-4691-B539-B5FFC7E2903E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FF69525-20AE-4D31-AE43-85C88D03D5B2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67DF7A1-3BCE-4C50-A72A-D96080965A7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FEE99231-0032-4547-8D61-8BBE2D637328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62C8885-CB77-4E91-A512-46568A8B99FA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D223472-4242-406A-84A0-39555CEFAB66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328838F-CE26-40FE-892F-A87085F132B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51359B0-B6FD-47F8-ACF7-D045A3EE51A0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81CB774-3B8F-42E8-836E-48169A34560B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D5DD5B0-1CA6-4508-A51C-83666C38F7B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46BA1BF-42F0-4A4A-A1C1-A15EC383B0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F8D3A38-DFDA-4C2D-A754-5E2E30CBC73E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4AC1473-1BC8-40E4-8062-8D47A809C0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D52A7B4-6D6B-4C25-929A-3BF185D69F34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8E677B3-3CB4-43C7-A0E0-7CBF7F2E51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5E96EB3-3D78-472B-A91C-9C28435D62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1F5E7D3-2DF9-4288-997E-CCC2D692A9F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7D218BF-7211-41FC-B72B-2A69BA454353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BD084A1-F321-490B-BCE1-C68A6379B8B8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017D7F5A-1D15-4BC4-A062-B3F1C3FCAC72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B86196B-8407-4199-9E06-36A47617713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1F909509-499E-41E5-B785-2A415E133515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20DF45AF-C231-4461-8A5F-352FECCA830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2A63C02-4106-4E61-9D52-3A9C853FCBC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E47B77C-C899-4567-BBF6-A3B45E2ED71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FF83A66-25E4-4ECA-8370-A014E67563E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62DB05F-0F6D-49E5-B545-A8FE1255E55F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7C4D2B3-EC37-456D-819C-835393059591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DF03BEDA-1AC6-453B-AD12-038768ED7D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A647290-7C84-4002-9C95-82383DF354B7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5A0E74CA-40CC-4165-A061-1EB133A176B7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613F1AE-24BD-4812-8FD8-8AAE7AC981F9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9C338E3-BA21-4ED6-9CDF-C7B813EF1C3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03A8CF8-BC24-43AF-AA99-E8935C3CA71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9EC0E5C5-A1FF-4B40-B94D-1BEC68B8C5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0B3EFD2F-D3C7-4B03-8933-E4503E4A7175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AE14B5-0884-48C3-8F4D-697B86834B1A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5A1BC5E-E569-4F04-8856-8ED42F6D109F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3606B82-7A21-4C42-B774-D4A40DBBFC2B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7E06664-8680-400A-95D2-4500DC639718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9D06D4C-A3F3-48FD-8ABE-91F9FEC4EB2D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8EAA0A3-7473-494C-A739-62854D6D2E83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ACC921E-0A3C-419C-9517-C461E7346670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B8683BDD-491F-4CFB-B0D9-D48E4544306F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9217134-6C36-44E9-8989-7E9C15BF3769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69A050D-29C8-4238-97CF-7BD1598894BB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09DABDF-5649-4C3D-B1C6-9AB41E0EF595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8B3BD9F-62BC-434F-B5CA-E69914C1613B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D06F356-4E3C-407E-A58E-22A50D1A06EA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2DCA09D-25C7-47A0-AC87-35396A545EF5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4E553F4-5DCA-49BB-9B97-29FADEE2F81C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DA9B0F5-8712-47DC-A6E8-06EA65A6B75A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A344CA09-781A-40C0-901D-C33D0B5CA990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CA83F3F-2067-41AC-AB50-F2A5D4767B31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50FF3E-AE55-4776-A4F9-AC8CA18046F9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20EDBD9D-01B7-42D7-A5F0-CFEF414716F3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B9D9CA2-CD1E-4892-BD38-152E8A5AF6BA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D1FB8D65-F38E-4D20-89DE-B561EFDE8E7C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B873FEA-1D36-4144-A904-6BE6D699FD7F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3381A32-3AB9-4799-9440-ACA82630E2F0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1A42A69-C0BD-4C67-86C6-B09F41AEABE5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FAD84289-A629-45E4-8454-3CF49AA6652A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9C4C5D8-2A77-4007-A06D-470CDA48E14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74CFDCDC-A2C6-4E2C-BF5A-D6D37E212933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7AED4B-5CE5-40BF-A8C1-D52EC1B6EFDA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2E27CFF-A236-48FA-86F8-FF7F050A5095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51FE0B7-3792-4AAF-ACAE-EAD6311729D5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0420555B-3474-439C-B67D-33E1A137ABF3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F050DAC-EAFB-449B-9079-CB1DC0A1FA81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5EE5C84-226E-40D9-AE8B-004CAEE39B9F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E745548-FAB0-4C8E-B5E0-54B200AD0452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10E20996-2C56-4D00-B7E4-B374303E3BE2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1E5B5F4-2841-4AD3-8595-7D56CB4CB1CF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2384D1F-105A-489C-9B69-078D8036EB86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DED21D8-7962-4380-9762-C10429327D22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31C9480-D3C2-42A5-A673-59B3993EA610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4F669E0E-B208-442B-A4DE-D0CCB99CAFDA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939ABCF5-20EB-4E54-AB0C-5EFB090596DC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1D0667B-1689-44C2-B468-C8C6D2FB457F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20FA37-AAC6-45FB-8433-E85266866BA3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82F1C9CC-0F4D-42CD-83A7-E6640F18FF09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5850138-120E-44D7-B0C8-B0F662C64F98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D037C8A-6234-4BFC-887A-27BE37761CCD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3E33691-6152-41D7-ACAB-031A796D6296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14C5FDF-A251-47D9-96C2-AF087B1279C8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29C27080-14C8-46B9-AA9E-3B97E98A34EE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517A6BC-C22B-450A-A3E4-5E955D71950B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71FB03FF-5221-49F1-873D-9565FDF78CEB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E1D6D23-B555-4909-A425-FB20F54544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746B455-B91B-4A19-9DF3-15544E167507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6B4FED14-AD80-4C45-8271-8B6DEC6E84F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4CB9AC57-3716-4E28-A520-1ADF362EE5D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537DF165-DF7E-4A7A-BF34-CC04F13CE37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4DF5466-ACC1-4036-8A10-13E42918995A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C663E73-0E93-41A5-B44B-AAD551B586F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8E841EC-AEEA-45DF-A257-6AFBB25B1825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3408C7E0-9D83-4EA4-831D-ED6290C98B2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C344742-723A-4BC9-AB1B-EAA29939991D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E8081C25-140E-410A-A1C4-FCD6E82E9B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5F4D5962-509B-4A99-8BCB-AB37C64F9AA9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7844590-A772-4E75-8EE3-12BB20BF55D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A9782C5-6966-458C-853F-F9AF87C317F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6094655-3709-4B9B-938C-0CA2C5807F0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84CCA53A-B56B-4FA8-996D-EA29FE1232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C9F513B8-F055-471E-AF07-7EEC1318128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0C79191C-CDBE-494C-8A0E-35FE0EA5DCD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9C77736-851B-4ECD-8C22-9CA4FA6A5E32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7FF0E035-0421-4E84-9C27-B411F61AFEF2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757AEA9-FE79-449E-8124-EC0BD2852CB5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5E4414F-9F23-4C48-B010-1F33CE017444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801B2F5-4749-4356-B0CE-10729234336E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6DA6AF8-024D-48B7-AB00-83D4872B98E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3E88EF3-4D78-45EC-A408-877FEB2D4DC0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9D3F8DB-52DC-4FDE-8187-CDD85CFC21D5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566A0EF4-9946-4BF2-9DB3-17A63534CA8C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A9A3B6B-50E8-461B-9561-6224C115D21D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A5B1E5B-2794-49C2-B6C0-91F5A53A295D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A74305F-463F-4276-96C2-38555AE86C4E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F7B5D64-565A-4DE4-B312-12BA4515BC48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AEFF3DFB-FAB0-4085-8DA0-3F6D1B69F212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9FF7952-F75E-4C97-870B-E111C9F153E3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037A298-A62C-4F82-B2AC-48EC0E635103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C6C4FEE2-421D-4DCB-90DB-D5D1EAAED0EE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E1487618-6DB3-49CF-9104-7AF1CE996F93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43837EA3-ADB2-4AEA-A72B-F5DC7DE2E41B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93FB4C4-0049-40EC-8BD0-0BF963484A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55315BE-A3D5-4967-BAFC-545EF8BA89B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BAA832B7-D6FE-4EB5-847F-C89C64E53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103402-5951-426B-A78A-C82538514F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DC30EAE-324F-43B4-9554-58134555F8FB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305A39A-8151-4DA8-A57A-04E6952BE4BF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FCDD1FD-D183-4D4B-AF22-F631E0AB19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C690EF5F-25E1-49AE-A2FC-AC77A301F779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E9089D3-3D08-48A8-982D-87381D9EC9D2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924305F-7AF0-47DC-A1BF-D7B751E4B3E3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5B00890-01B4-4E39-9727-953ACEF8881C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0E818BEF-31D2-4DFC-99B6-5EE8D7E3A3FC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9A3263C3-2159-4B0F-B7C1-B590CA6B39FC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C931C9C8-CBA0-4CBB-902F-A1B421CC86DE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3E7C2EB7-3493-4F28-B940-360D854B34C2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6B34CEF5-33D1-43B0-BE7A-5D5B029A804D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FAC6A96-A599-4343-BF15-B882CA125D7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7BA194A-9B49-4E2E-B2CC-66AFE0978F25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05F1D8FF-E0AC-4298-9C1C-48CF489D9287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94DEDD6-2BC1-448D-9991-C1FA48DD0332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490F14A-4D51-49D2-851E-474DFAEBAB0A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362E7A1-4E65-4AA8-A96A-F574AE097A5E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741C6B8D-6FCF-4027-A65C-B9829CD7CBBE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328D809-F683-434D-BE86-A7FC5027A1C6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8DA67F4-619B-4D0C-9018-A86923D013F4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07C73D68-C369-41A7-964D-9129B3CA9A0E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BA7C469-F299-4D79-8679-1C3B33889AFC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343198-BCF7-4CC6-AB83-FB739D8B0091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E96A75C9-EF23-475A-B3B8-A9433DDF137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7E370A31-8A33-48DC-96A5-117E433E1B9B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6D511A4-583F-42C7-943F-B20632A8003E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6521FB8-FA19-43B7-9100-4663E994ABCD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E0471D5-C6C2-48C0-9B36-738E6B963FC6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09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layout">
    <p:bg>
      <p:bgPr>
        <a:gradFill flip="none" rotWithShape="1"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00A4E63-D72F-485E-A519-177A878738C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5000"/>
            </a:schemeClr>
          </a:solidFill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B6E2EF-B8C3-46E4-A8F8-86AA28D6AD3B}"/>
                </a:ext>
              </a:extLst>
            </p:cNvPr>
            <p:cNvCxnSpPr>
              <a:cxnSpLocks/>
              <a:stCxn id="278" idx="7"/>
              <a:endCxn id="276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786F963C-63A5-4D12-814C-8EAA75A388DC}"/>
                </a:ext>
              </a:extLst>
            </p:cNvPr>
            <p:cNvCxnSpPr>
              <a:cxnSpLocks/>
              <a:stCxn id="276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2491AAA-289A-4222-9F5E-85C4D7DA468E}"/>
                </a:ext>
              </a:extLst>
            </p:cNvPr>
            <p:cNvCxnSpPr>
              <a:cxnSpLocks/>
              <a:stCxn id="281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FE73F20-D398-406F-92B1-9E75831A8D08}"/>
                </a:ext>
              </a:extLst>
            </p:cNvPr>
            <p:cNvCxnSpPr>
              <a:cxnSpLocks/>
              <a:stCxn id="298" idx="5"/>
              <a:endCxn id="281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933187-CE14-4EF2-9C71-90F0DD6CA0E8}"/>
                </a:ext>
              </a:extLst>
            </p:cNvPr>
            <p:cNvCxnSpPr>
              <a:cxnSpLocks/>
              <a:stCxn id="276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836300F-D5C8-4342-8BF8-30E4A6E3F160}"/>
                </a:ext>
              </a:extLst>
            </p:cNvPr>
            <p:cNvCxnSpPr>
              <a:cxnSpLocks/>
              <a:stCxn id="281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95EC29-3C09-451D-BCB5-073161CBC9D9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27FE7AB-3506-4332-AEC9-4C656BB6DFDC}"/>
                </a:ext>
              </a:extLst>
            </p:cNvPr>
            <p:cNvCxnSpPr>
              <a:cxnSpLocks/>
              <a:stCxn id="442" idx="7"/>
              <a:endCxn id="283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4B07AF8-DC7B-4F9D-A234-D8E4E2221F9C}"/>
                </a:ext>
              </a:extLst>
            </p:cNvPr>
            <p:cNvCxnSpPr>
              <a:cxnSpLocks/>
              <a:stCxn id="281" idx="7"/>
              <a:endCxn id="283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3FE0388-AE95-4F1C-90B7-2783896E9BF1}"/>
                </a:ext>
              </a:extLst>
            </p:cNvPr>
            <p:cNvCxnSpPr>
              <a:cxnSpLocks/>
              <a:stCxn id="280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2C6015-7AB7-4B2B-BA21-9F01C02587F2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19A150-3322-48A9-A7F1-73F29FC0C4C3}"/>
                </a:ext>
              </a:extLst>
            </p:cNvPr>
            <p:cNvCxnSpPr>
              <a:cxnSpLocks/>
              <a:stCxn id="280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5D7E85A-7160-462D-A5C4-B6F08E1F3D14}"/>
                </a:ext>
              </a:extLst>
            </p:cNvPr>
            <p:cNvCxnSpPr>
              <a:cxnSpLocks/>
              <a:stCxn id="297" idx="6"/>
              <a:endCxn id="283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371A1AC-99BF-4F22-B90C-BFF6342E05FA}"/>
                </a:ext>
              </a:extLst>
            </p:cNvPr>
            <p:cNvCxnSpPr>
              <a:cxnSpLocks/>
              <a:stCxn id="282" idx="0"/>
              <a:endCxn id="283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33196E-FC78-4139-8413-4DB1AF7637D4}"/>
                </a:ext>
              </a:extLst>
            </p:cNvPr>
            <p:cNvCxnSpPr>
              <a:cxnSpLocks/>
              <a:stCxn id="285" idx="1"/>
              <a:endCxn id="283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70C7CE7-E73F-487C-B1E9-7F335E9CFA05}"/>
                </a:ext>
              </a:extLst>
            </p:cNvPr>
            <p:cNvCxnSpPr>
              <a:cxnSpLocks/>
              <a:stCxn id="285" idx="0"/>
              <a:endCxn id="284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1EEA054-E237-4786-A34B-930BB30D233C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C71DA0A-07D6-45F7-8084-47698FFF67E9}"/>
                </a:ext>
              </a:extLst>
            </p:cNvPr>
            <p:cNvCxnSpPr>
              <a:cxnSpLocks/>
              <a:stCxn id="284" idx="7"/>
              <a:endCxn id="56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45C2A01-8B23-44B9-B83F-F1D6A9BA86C4}"/>
                </a:ext>
              </a:extLst>
            </p:cNvPr>
            <p:cNvCxnSpPr>
              <a:cxnSpLocks/>
              <a:stCxn id="284" idx="6"/>
              <a:endCxn id="291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510B095-0440-4B7E-92EB-D6737995E8A8}"/>
                </a:ext>
              </a:extLst>
            </p:cNvPr>
            <p:cNvCxnSpPr>
              <a:cxnSpLocks/>
              <a:stCxn id="291" idx="7"/>
              <a:endCxn id="292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FFD8AA1-E7CB-447D-98A3-66137B20A633}"/>
                </a:ext>
              </a:extLst>
            </p:cNvPr>
            <p:cNvCxnSpPr>
              <a:cxnSpLocks/>
              <a:stCxn id="277" idx="0"/>
              <a:endCxn id="276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A2D1BEE-246E-4A63-B4F3-1ACF68DE5BC3}"/>
                </a:ext>
              </a:extLst>
            </p:cNvPr>
            <p:cNvCxnSpPr>
              <a:cxnSpLocks/>
              <a:stCxn id="296" idx="2"/>
              <a:endCxn id="277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36D4822-3EDF-4B16-8098-5EF29AFBF70F}"/>
                </a:ext>
              </a:extLst>
            </p:cNvPr>
            <p:cNvCxnSpPr>
              <a:cxnSpLocks/>
              <a:stCxn id="280" idx="1"/>
              <a:endCxn id="277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B10847-0F2B-4FB3-87E7-573F0E20EEAA}"/>
                </a:ext>
              </a:extLst>
            </p:cNvPr>
            <p:cNvCxnSpPr>
              <a:cxnSpLocks/>
              <a:stCxn id="279" idx="7"/>
              <a:endCxn id="277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AB8D0DC-8C02-42AF-9D7F-0081CE5BBCA3}"/>
                </a:ext>
              </a:extLst>
            </p:cNvPr>
            <p:cNvCxnSpPr>
              <a:cxnSpLocks/>
              <a:stCxn id="278" idx="6"/>
              <a:endCxn id="277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9E9AD-1B29-460E-AC00-0F495400B060}"/>
                </a:ext>
              </a:extLst>
            </p:cNvPr>
            <p:cNvCxnSpPr>
              <a:cxnSpLocks/>
              <a:stCxn id="301" idx="7"/>
              <a:endCxn id="278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DA9D8D8-CCF8-414B-BE3E-01EEE95E837B}"/>
                </a:ext>
              </a:extLst>
            </p:cNvPr>
            <p:cNvCxnSpPr>
              <a:cxnSpLocks/>
              <a:stCxn id="301" idx="6"/>
              <a:endCxn id="279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88BC668-8084-42EA-93A9-26EBBFEF1328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D6E9A77-6167-47F9-96F5-DDB248990BBF}"/>
                </a:ext>
              </a:extLst>
            </p:cNvPr>
            <p:cNvCxnSpPr>
              <a:cxnSpLocks/>
              <a:stCxn id="279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625B105-56C7-4A68-97E9-A6B00CE6001E}"/>
                </a:ext>
              </a:extLst>
            </p:cNvPr>
            <p:cNvCxnSpPr>
              <a:cxnSpLocks/>
              <a:stCxn id="279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03AA84C-3E1C-4E6C-84F6-DBC5AC2A25A2}"/>
                </a:ext>
              </a:extLst>
            </p:cNvPr>
            <p:cNvCxnSpPr>
              <a:cxnSpLocks/>
              <a:stCxn id="280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FA90964-4664-4663-813A-F89C30C7065F}"/>
                </a:ext>
              </a:extLst>
            </p:cNvPr>
            <p:cNvCxnSpPr>
              <a:cxnSpLocks/>
              <a:stCxn id="279" idx="6"/>
              <a:endCxn id="280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20CC6B-16CB-4644-B0EF-669591046E90}"/>
                </a:ext>
              </a:extLst>
            </p:cNvPr>
            <p:cNvCxnSpPr>
              <a:cxnSpLocks/>
              <a:stCxn id="280" idx="6"/>
              <a:endCxn id="281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10636A-3590-471B-8255-DC40DC8EC72F}"/>
                </a:ext>
              </a:extLst>
            </p:cNvPr>
            <p:cNvCxnSpPr>
              <a:cxnSpLocks/>
              <a:stCxn id="282" idx="2"/>
              <a:endCxn id="281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ED7780E-7203-4912-B158-322E0476B197}"/>
                </a:ext>
              </a:extLst>
            </p:cNvPr>
            <p:cNvCxnSpPr>
              <a:cxnSpLocks/>
              <a:stCxn id="306" idx="0"/>
              <a:endCxn id="281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C08BB1A-EEDC-46EB-899B-AFF4BE2E71EE}"/>
                </a:ext>
              </a:extLst>
            </p:cNvPr>
            <p:cNvCxnSpPr>
              <a:cxnSpLocks/>
              <a:endCxn id="281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8728695-FAA2-4121-884D-94D646E1F29F}"/>
                </a:ext>
              </a:extLst>
            </p:cNvPr>
            <p:cNvCxnSpPr>
              <a:cxnSpLocks/>
              <a:stCxn id="306" idx="2"/>
              <a:endCxn id="282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BC94799C-C98F-45F8-A0D7-49E0CCB51743}"/>
                </a:ext>
              </a:extLst>
            </p:cNvPr>
            <p:cNvCxnSpPr>
              <a:cxnSpLocks/>
              <a:stCxn id="285" idx="2"/>
              <a:endCxn id="282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DBA2EA4-E8A8-439C-9AC8-086CCB6DF812}"/>
                </a:ext>
              </a:extLst>
            </p:cNvPr>
            <p:cNvCxnSpPr>
              <a:cxnSpLocks/>
              <a:stCxn id="285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A3F7C95-3C73-4E30-8001-6CDC3240ECA9}"/>
                </a:ext>
              </a:extLst>
            </p:cNvPr>
            <p:cNvCxnSpPr>
              <a:cxnSpLocks/>
              <a:stCxn id="286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13107E2-72F7-47F0-845A-E985F13BE0AD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EA0D651-D8E9-4D7A-A90B-A4C9D78F7203}"/>
                </a:ext>
              </a:extLst>
            </p:cNvPr>
            <p:cNvCxnSpPr>
              <a:cxnSpLocks/>
              <a:stCxn id="291" idx="4"/>
              <a:endCxn id="286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A0DFE76-E759-45CF-B71F-207080ABE0DA}"/>
                </a:ext>
              </a:extLst>
            </p:cNvPr>
            <p:cNvCxnSpPr>
              <a:cxnSpLocks/>
              <a:stCxn id="290" idx="3"/>
              <a:endCxn id="286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1FD989F5-13F4-41FB-95DA-3C404E7919D5}"/>
                </a:ext>
              </a:extLst>
            </p:cNvPr>
            <p:cNvCxnSpPr>
              <a:cxnSpLocks/>
              <a:stCxn id="290" idx="2"/>
              <a:endCxn id="291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091DF46-D581-477F-9003-E34728971B52}"/>
                </a:ext>
              </a:extLst>
            </p:cNvPr>
            <p:cNvCxnSpPr>
              <a:cxnSpLocks/>
              <a:stCxn id="290" idx="1"/>
              <a:endCxn id="292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E2CAA6F-5CA2-41C9-AF96-6F4B3803CA3F}"/>
                </a:ext>
              </a:extLst>
            </p:cNvPr>
            <p:cNvCxnSpPr>
              <a:cxnSpLocks/>
              <a:stCxn id="288" idx="1"/>
              <a:endCxn id="292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11CCC39-45F6-4C8F-B703-FAC8862FECA1}"/>
                </a:ext>
              </a:extLst>
            </p:cNvPr>
            <p:cNvCxnSpPr>
              <a:cxnSpLocks/>
              <a:stCxn id="288" idx="0"/>
              <a:endCxn id="289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B8B462-2E5D-4D02-9B0C-B0EA4C289DF1}"/>
                </a:ext>
              </a:extLst>
            </p:cNvPr>
            <p:cNvCxnSpPr>
              <a:cxnSpLocks/>
              <a:stCxn id="386" idx="7"/>
              <a:endCxn id="56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B8DD747-A0B4-4F68-BB83-E6A1EC39EF79}"/>
                </a:ext>
              </a:extLst>
            </p:cNvPr>
            <p:cNvCxnSpPr>
              <a:cxnSpLocks/>
              <a:endCxn id="287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60D4377-DEE9-407B-B486-F347E06571F0}"/>
                </a:ext>
              </a:extLst>
            </p:cNvPr>
            <p:cNvCxnSpPr>
              <a:cxnSpLocks/>
              <a:stCxn id="386" idx="0"/>
              <a:endCxn id="56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C440C4B-1CC6-447B-8CAF-5F8B32445A1E}"/>
                </a:ext>
              </a:extLst>
            </p:cNvPr>
            <p:cNvCxnSpPr>
              <a:cxnSpLocks/>
              <a:stCxn id="399" idx="0"/>
              <a:endCxn id="56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3F1CFAA-C1D9-4102-B389-BB92B74922EB}"/>
                </a:ext>
              </a:extLst>
            </p:cNvPr>
            <p:cNvCxnSpPr>
              <a:cxnSpLocks/>
              <a:stCxn id="399" idx="1"/>
              <a:endCxn id="289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7DA3A853-844C-4B6A-8852-AACE34DF7903}"/>
                </a:ext>
              </a:extLst>
            </p:cNvPr>
            <p:cNvCxnSpPr>
              <a:cxnSpLocks/>
              <a:stCxn id="289" idx="2"/>
              <a:endCxn id="292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0EBE8B9-5D6A-43E1-ACC9-3429EE8377B9}"/>
                </a:ext>
              </a:extLst>
            </p:cNvPr>
            <p:cNvCxnSpPr>
              <a:cxnSpLocks/>
              <a:stCxn id="288" idx="2"/>
              <a:endCxn id="290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63EA650-52B2-4426-BFB9-EF2D43ED7AD4}"/>
                </a:ext>
              </a:extLst>
            </p:cNvPr>
            <p:cNvCxnSpPr>
              <a:cxnSpLocks/>
              <a:stCxn id="287" idx="1"/>
              <a:endCxn id="290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1C77C70-84C3-4540-AF47-9BA1F84DC4B2}"/>
                </a:ext>
              </a:extLst>
            </p:cNvPr>
            <p:cNvCxnSpPr>
              <a:cxnSpLocks/>
              <a:stCxn id="287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57EB79D-7B0F-4333-9370-9CF8BD66F466}"/>
                </a:ext>
              </a:extLst>
            </p:cNvPr>
            <p:cNvCxnSpPr>
              <a:cxnSpLocks/>
              <a:stCxn id="290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850BE68-48FF-4ED1-819A-E233E01E42E7}"/>
                </a:ext>
              </a:extLst>
            </p:cNvPr>
            <p:cNvCxnSpPr>
              <a:cxnSpLocks/>
              <a:stCxn id="286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57EF113-9EA7-4B1A-AB64-C14E8B5B6974}"/>
                </a:ext>
              </a:extLst>
            </p:cNvPr>
            <p:cNvCxnSpPr>
              <a:cxnSpLocks/>
              <a:stCxn id="287" idx="7"/>
              <a:endCxn id="288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14D8A01-DC1B-4960-B2B1-D9A9F035DF12}"/>
                </a:ext>
              </a:extLst>
            </p:cNvPr>
            <p:cNvCxnSpPr>
              <a:cxnSpLocks/>
              <a:stCxn id="285" idx="7"/>
              <a:endCxn id="291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5AFE05A2-7330-4871-9968-CF3EC70C1D29}"/>
                </a:ext>
              </a:extLst>
            </p:cNvPr>
            <p:cNvCxnSpPr>
              <a:cxnSpLocks/>
              <a:endCxn id="287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65AF504-87C6-4089-AA4A-B2F711CCF216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34DBCE-0922-4355-99A8-E70D2FED22A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BD817EB-ADFE-4A82-A86F-D15F3E871C76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49C5-D818-4A53-AA0C-B43C1BAE0A5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78B74E8-D2B9-4D5B-96CC-352A5ABCB74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0C2052D-C865-4513-BAA7-8055113B32E7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690B4E7A-99F4-41B3-B1BE-59E8567C6A8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5FDD210-525B-48EC-906B-C3F69F141B2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895CABF3-8B8F-4FBC-BEE8-6A9BA3E88519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8E6449F1-A401-4B6A-BDD7-1057646EC4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0E0981AC-BBD9-4F6D-A68F-310B93EDE896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D5473AE-BCA3-4557-BB00-669001FA35CC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6D9874BE-B9F5-4669-BA2C-341A0D97666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A54964D-2909-476C-9849-395D9D049D21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C68D9E4D-FE8B-4D77-A257-33D4FB2D8F0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EC65FB0-9A51-4DB1-91E5-0133A28F2EB9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766767C-CC74-4D34-AB10-B272637753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563B17F0-6BB9-49B4-9E20-7CE82FDAF8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9509C90-3BA3-4A7C-97A4-779B9AC83AD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B5BA045B-97DA-43DF-957C-03C9585D860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94C3BBD-EAFB-4DA4-AA47-88DA19156E65}"/>
                </a:ext>
              </a:extLst>
            </p:cNvPr>
            <p:cNvCxnSpPr>
              <a:cxnSpLocks/>
              <a:stCxn id="298" idx="2"/>
              <a:endCxn id="277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1C90B44-2740-4526-AC75-0A3C2F85492F}"/>
                </a:ext>
              </a:extLst>
            </p:cNvPr>
            <p:cNvCxnSpPr>
              <a:cxnSpLocks/>
              <a:stCxn id="278" idx="4"/>
              <a:endCxn id="279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3883AF4-A78F-49BD-80DC-D2B1403DEC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CDAF458-E86B-45D7-A01E-7F12959A13FF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EC97B69-CB2D-46B8-B073-D68D0AB91A51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D3D84CF-675F-4342-AFD4-8922CD4870E9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E705A4C-4701-4F5B-8096-E7991440A7E7}"/>
                </a:ext>
              </a:extLst>
            </p:cNvPr>
            <p:cNvCxnSpPr>
              <a:cxnSpLocks/>
              <a:endCxn id="278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9108169-D678-42F2-AD28-C845B0BB4C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6A82A5C8-BC99-4CBF-BF94-8EFDDDDC185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E30D4DF-1E68-44E9-ACB1-DE07F1D8DDE7}"/>
                </a:ext>
              </a:extLst>
            </p:cNvPr>
            <p:cNvCxnSpPr>
              <a:cxnSpLocks/>
              <a:stCxn id="306" idx="1"/>
              <a:endCxn id="285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35F8CA1-FB2A-4A91-8473-EE6DA84FD6C3}"/>
                </a:ext>
              </a:extLst>
            </p:cNvPr>
            <p:cNvCxnSpPr>
              <a:cxnSpLocks/>
              <a:endCxn id="383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D745B344-A508-4035-87C9-150D0B702432}"/>
                </a:ext>
              </a:extLst>
            </p:cNvPr>
            <p:cNvCxnSpPr>
              <a:cxnSpLocks/>
              <a:endCxn id="399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78B42E0-776D-4A9B-946C-C3CB9193621A}"/>
                </a:ext>
              </a:extLst>
            </p:cNvPr>
            <p:cNvCxnSpPr>
              <a:cxnSpLocks/>
              <a:stCxn id="383" idx="0"/>
              <a:endCxn id="399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85FB381-2982-49DF-ADBF-479D0467A587}"/>
                </a:ext>
              </a:extLst>
            </p:cNvPr>
            <p:cNvCxnSpPr>
              <a:cxnSpLocks/>
              <a:stCxn id="566" idx="2"/>
              <a:endCxn id="385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1D79B91-42FB-4F9E-9F33-7ADBA54BB02C}"/>
                </a:ext>
              </a:extLst>
            </p:cNvPr>
            <p:cNvCxnSpPr>
              <a:cxnSpLocks/>
              <a:stCxn id="383" idx="7"/>
              <a:endCxn id="385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7D8D73CA-9F59-403D-BAD7-08811345A223}"/>
                </a:ext>
              </a:extLst>
            </p:cNvPr>
            <p:cNvCxnSpPr>
              <a:cxnSpLocks/>
              <a:endCxn id="399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0F57B47-5446-41C8-82FE-6E135C7FB1F5}"/>
                </a:ext>
              </a:extLst>
            </p:cNvPr>
            <p:cNvCxnSpPr>
              <a:cxnSpLocks/>
              <a:stCxn id="399" idx="6"/>
              <a:endCxn id="385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5030092-0D50-4E29-BE59-400C4CF4ACA6}"/>
                </a:ext>
              </a:extLst>
            </p:cNvPr>
            <p:cNvCxnSpPr>
              <a:cxnSpLocks/>
              <a:stCxn id="384" idx="0"/>
              <a:endCxn id="385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10BEE63-2D5D-4E1C-A1B1-5C829360927B}"/>
                </a:ext>
              </a:extLst>
            </p:cNvPr>
            <p:cNvCxnSpPr>
              <a:cxnSpLocks/>
              <a:stCxn id="387" idx="1"/>
              <a:endCxn id="385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57DC970-A735-4D0A-A73D-40844A044779}"/>
                </a:ext>
              </a:extLst>
            </p:cNvPr>
            <p:cNvCxnSpPr>
              <a:cxnSpLocks/>
              <a:stCxn id="387" idx="0"/>
              <a:endCxn id="386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9D8B0CF-68C2-484C-8CA4-46246C56B7FD}"/>
                </a:ext>
              </a:extLst>
            </p:cNvPr>
            <p:cNvCxnSpPr>
              <a:cxnSpLocks/>
              <a:stCxn id="386" idx="2"/>
              <a:endCxn id="385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3FCFECC-2433-4DD3-B3D4-A5E2DD066385}"/>
                </a:ext>
              </a:extLst>
            </p:cNvPr>
            <p:cNvCxnSpPr>
              <a:cxnSpLocks/>
              <a:stCxn id="386" idx="7"/>
              <a:endCxn id="394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AF48FE0-4BE1-492E-9982-8512802672D9}"/>
                </a:ext>
              </a:extLst>
            </p:cNvPr>
            <p:cNvCxnSpPr>
              <a:cxnSpLocks/>
              <a:stCxn id="386" idx="6"/>
              <a:endCxn id="393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F447B82-BA89-42CF-BA19-17606A0270F1}"/>
                </a:ext>
              </a:extLst>
            </p:cNvPr>
            <p:cNvCxnSpPr>
              <a:cxnSpLocks/>
              <a:stCxn id="393" idx="7"/>
              <a:endCxn id="394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CECB7C-5F9C-48F1-A7E4-83A566681E2E}"/>
                </a:ext>
              </a:extLst>
            </p:cNvPr>
            <p:cNvCxnSpPr>
              <a:cxnSpLocks/>
              <a:stCxn id="567" idx="1"/>
              <a:endCxn id="385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42ABD9D-465B-47AD-BAC5-7B62782D6FA8}"/>
                </a:ext>
              </a:extLst>
            </p:cNvPr>
            <p:cNvCxnSpPr>
              <a:cxnSpLocks/>
              <a:endCxn id="383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9DFCADB-5B0F-4DE0-B2B3-C06E45F50902}"/>
                </a:ext>
              </a:extLst>
            </p:cNvPr>
            <p:cNvCxnSpPr>
              <a:cxnSpLocks/>
              <a:stCxn id="384" idx="2"/>
              <a:endCxn id="383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45CE2F-0DDB-4F3A-850B-123BBEB23D5F}"/>
                </a:ext>
              </a:extLst>
            </p:cNvPr>
            <p:cNvCxnSpPr>
              <a:cxnSpLocks/>
              <a:stCxn id="408" idx="0"/>
              <a:endCxn id="383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15FF724-ECDE-47CB-8DBA-FF82141C27EC}"/>
                </a:ext>
              </a:extLst>
            </p:cNvPr>
            <p:cNvCxnSpPr>
              <a:cxnSpLocks/>
              <a:endCxn id="383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072E9F04-3A76-438E-AE5E-517519016F6F}"/>
                </a:ext>
              </a:extLst>
            </p:cNvPr>
            <p:cNvCxnSpPr>
              <a:cxnSpLocks/>
              <a:stCxn id="408" idx="2"/>
              <a:endCxn id="384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7A1564C-D2BD-4127-9843-1E1CED6072BE}"/>
                </a:ext>
              </a:extLst>
            </p:cNvPr>
            <p:cNvCxnSpPr>
              <a:cxnSpLocks/>
              <a:stCxn id="387" idx="2"/>
              <a:endCxn id="384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1A30EAD-F9F5-4ABB-8B14-81AA8F735631}"/>
                </a:ext>
              </a:extLst>
            </p:cNvPr>
            <p:cNvCxnSpPr>
              <a:cxnSpLocks/>
              <a:stCxn id="387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DBC893D-612C-4580-8A04-A2D98E24B3B5}"/>
                </a:ext>
              </a:extLst>
            </p:cNvPr>
            <p:cNvCxnSpPr>
              <a:cxnSpLocks/>
              <a:stCxn id="388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35B929F-CB34-4720-95E0-F835520A64E8}"/>
                </a:ext>
              </a:extLst>
            </p:cNvPr>
            <p:cNvCxnSpPr>
              <a:cxnSpLocks/>
              <a:stCxn id="388" idx="2"/>
              <a:endCxn id="387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675BF93E-898B-41C0-8222-E2B9291C683E}"/>
                </a:ext>
              </a:extLst>
            </p:cNvPr>
            <p:cNvCxnSpPr>
              <a:cxnSpLocks/>
              <a:stCxn id="393" idx="4"/>
              <a:endCxn id="388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38A3D32-668D-47ED-B039-F5D323BC907A}"/>
                </a:ext>
              </a:extLst>
            </p:cNvPr>
            <p:cNvCxnSpPr>
              <a:cxnSpLocks/>
              <a:stCxn id="392" idx="3"/>
              <a:endCxn id="388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F6EEC507-0337-4D52-A149-AC3121803A5E}"/>
                </a:ext>
              </a:extLst>
            </p:cNvPr>
            <p:cNvCxnSpPr>
              <a:cxnSpLocks/>
              <a:stCxn id="392" idx="2"/>
              <a:endCxn id="393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B14444C-F8A2-4D69-85B4-D7945F76E80A}"/>
                </a:ext>
              </a:extLst>
            </p:cNvPr>
            <p:cNvCxnSpPr>
              <a:cxnSpLocks/>
              <a:stCxn id="392" idx="1"/>
              <a:endCxn id="394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24E1741-DA2C-4FEB-A835-6D811698BA7B}"/>
                </a:ext>
              </a:extLst>
            </p:cNvPr>
            <p:cNvCxnSpPr>
              <a:cxnSpLocks/>
              <a:stCxn id="390" idx="1"/>
              <a:endCxn id="394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FC97A3B-281E-4D29-B3F7-B26D29EBA782}"/>
                </a:ext>
              </a:extLst>
            </p:cNvPr>
            <p:cNvCxnSpPr>
              <a:cxnSpLocks/>
              <a:stCxn id="390" idx="0"/>
              <a:endCxn id="391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4FF3A0-EF86-4EAF-B1A0-6DECE614DAF7}"/>
                </a:ext>
              </a:extLst>
            </p:cNvPr>
            <p:cNvCxnSpPr>
              <a:cxnSpLocks/>
              <a:stCxn id="396" idx="0"/>
              <a:endCxn id="395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F457C126-B9E9-4644-9BDC-0C0D11F28265}"/>
                </a:ext>
              </a:extLst>
            </p:cNvPr>
            <p:cNvCxnSpPr>
              <a:cxnSpLocks/>
              <a:stCxn id="439" idx="7"/>
              <a:endCxn id="395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6567BCB-36FF-4E11-B2D2-C759CF5B3FED}"/>
                </a:ext>
              </a:extLst>
            </p:cNvPr>
            <p:cNvCxnSpPr>
              <a:cxnSpLocks/>
              <a:endCxn id="396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6914467-DB30-4F6F-8A4C-DA63B0349B86}"/>
                </a:ext>
              </a:extLst>
            </p:cNvPr>
            <p:cNvCxnSpPr>
              <a:cxnSpLocks/>
              <a:stCxn id="438" idx="5"/>
              <a:endCxn id="397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75D3032-228A-4AD2-AE93-FA5C4E8F98A2}"/>
                </a:ext>
              </a:extLst>
            </p:cNvPr>
            <p:cNvCxnSpPr>
              <a:cxnSpLocks/>
              <a:endCxn id="397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05B22E8A-33A9-44A2-9D2F-F8266ECE12B4}"/>
                </a:ext>
              </a:extLst>
            </p:cNvPr>
            <p:cNvCxnSpPr>
              <a:cxnSpLocks/>
              <a:stCxn id="397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E5FD5BE-5282-4D7F-87C2-BBAFCB05E3EE}"/>
                </a:ext>
              </a:extLst>
            </p:cNvPr>
            <p:cNvCxnSpPr>
              <a:cxnSpLocks/>
              <a:stCxn id="397" idx="3"/>
              <a:endCxn id="389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B677181-A885-443C-8BB9-35444E6EF8EC}"/>
                </a:ext>
              </a:extLst>
            </p:cNvPr>
            <p:cNvCxnSpPr>
              <a:cxnSpLocks/>
              <a:stCxn id="397" idx="1"/>
              <a:endCxn id="390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CD8AF65-85A7-4CF8-A1B9-CB8FB05A486D}"/>
                </a:ext>
              </a:extLst>
            </p:cNvPr>
            <p:cNvCxnSpPr>
              <a:cxnSpLocks/>
              <a:stCxn id="396" idx="2"/>
              <a:endCxn id="390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1D1B3C32-80BB-4CA6-9944-E0918C3B734A}"/>
                </a:ext>
              </a:extLst>
            </p:cNvPr>
            <p:cNvCxnSpPr>
              <a:cxnSpLocks/>
              <a:stCxn id="395" idx="3"/>
              <a:endCxn id="390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882E4BB-DB6C-4A76-9695-AD69816AD3A2}"/>
                </a:ext>
              </a:extLst>
            </p:cNvPr>
            <p:cNvCxnSpPr>
              <a:cxnSpLocks/>
              <a:stCxn id="395" idx="2"/>
              <a:endCxn id="391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4902587-194F-43AA-8125-9F1EB46E9E6B}"/>
                </a:ext>
              </a:extLst>
            </p:cNvPr>
            <p:cNvCxnSpPr>
              <a:cxnSpLocks/>
              <a:stCxn id="391" idx="1"/>
              <a:endCxn id="394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358B3EB9-CAD2-49B2-9095-3C8EEE7926F2}"/>
                </a:ext>
              </a:extLst>
            </p:cNvPr>
            <p:cNvCxnSpPr>
              <a:cxnSpLocks/>
              <a:stCxn id="390" idx="2"/>
              <a:endCxn id="392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27154F2-DCE7-48B9-B153-91972B553DF1}"/>
                </a:ext>
              </a:extLst>
            </p:cNvPr>
            <p:cNvCxnSpPr>
              <a:cxnSpLocks/>
              <a:stCxn id="389" idx="1"/>
              <a:endCxn id="392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EB2DE54-DB1E-4193-8107-8A74DD9650F6}"/>
                </a:ext>
              </a:extLst>
            </p:cNvPr>
            <p:cNvCxnSpPr>
              <a:cxnSpLocks/>
              <a:stCxn id="389" idx="3"/>
              <a:endCxn id="409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AC79133-16B5-48F3-B6C2-71C04A00F0F6}"/>
                </a:ext>
              </a:extLst>
            </p:cNvPr>
            <p:cNvCxnSpPr>
              <a:cxnSpLocks/>
              <a:stCxn id="392" idx="4"/>
              <a:endCxn id="409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74B2CDF9-39A8-4BE8-A7B7-C26EC9E91221}"/>
                </a:ext>
              </a:extLst>
            </p:cNvPr>
            <p:cNvCxnSpPr>
              <a:cxnSpLocks/>
              <a:stCxn id="388" idx="5"/>
              <a:endCxn id="409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12990E60-DFB8-4118-AB73-44F155EC2500}"/>
                </a:ext>
              </a:extLst>
            </p:cNvPr>
            <p:cNvCxnSpPr>
              <a:cxnSpLocks/>
              <a:stCxn id="389" idx="7"/>
              <a:endCxn id="390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8668EB57-48E0-4065-8D2C-F71BBACFF3E8}"/>
                </a:ext>
              </a:extLst>
            </p:cNvPr>
            <p:cNvCxnSpPr>
              <a:cxnSpLocks/>
              <a:stCxn id="387" idx="7"/>
              <a:endCxn id="393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DF1FBD4-D6D1-42AE-BF95-C4F11DF948AA}"/>
                </a:ext>
              </a:extLst>
            </p:cNvPr>
            <p:cNvCxnSpPr>
              <a:cxnSpLocks/>
              <a:endCxn id="389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B8B912F1-A8BF-476C-9C3D-1B577E2D26C6}"/>
                </a:ext>
              </a:extLst>
            </p:cNvPr>
            <p:cNvCxnSpPr>
              <a:cxnSpLocks/>
              <a:stCxn id="397" idx="7"/>
              <a:endCxn id="396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96A9BFA-4CD8-4DB0-9228-9696ED94FB77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0669F18F-8FD3-4047-8020-609BD69FC76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F7FB4A6-04F8-4176-AE7D-E580036820C3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703BC95-7104-4DB4-9AD1-3BF8BB5C7287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DF01970-5CFC-49F6-8903-B56AC9549A9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226F2E08-6904-4F19-A987-728258C7E22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4DAD8771-49A0-43DA-9264-61AACDA6CF5F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D5CB5A83-82EA-4784-BED7-6EAFCB912F61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398461F-8D64-44A7-B358-41304782987A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D6328F77-F24D-4FD2-885F-C82EEBE3BB34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E1BE2185-B08F-4C1D-9574-206393EB0F85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470962A7-6557-4983-8E41-C5DB5235AEB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26A04628-7DF3-4C8C-A143-D0407063E401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3F011AAD-7FE5-4E00-B4FB-06A3FC5F41B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014E5DB5-D091-4270-AF79-6247CD2AB4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3AF0AAEC-CEA1-4FAB-A952-A6A05D2D7A7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A0F0CE9E-D32E-48CA-9E15-B19C238CE89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EA1BF35A-4C40-4AA1-AD07-6A0466D2043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E910EAE-B3BF-4238-803F-C58499B33B75}"/>
                </a:ext>
              </a:extLst>
            </p:cNvPr>
            <p:cNvCxnSpPr>
              <a:cxnSpLocks/>
              <a:stCxn id="408" idx="1"/>
              <a:endCxn id="387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A30F1F2-59AF-4ED1-8F6B-9911422A58AE}"/>
                </a:ext>
              </a:extLst>
            </p:cNvPr>
            <p:cNvCxnSpPr>
              <a:cxnSpLocks/>
              <a:stCxn id="436" idx="6"/>
              <a:endCxn id="395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6DE8F54-1606-4C14-9448-5A298ACA11A6}"/>
                </a:ext>
              </a:extLst>
            </p:cNvPr>
            <p:cNvCxnSpPr>
              <a:cxnSpLocks/>
              <a:stCxn id="433" idx="4"/>
              <a:endCxn id="439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C33D342E-FE59-425E-AF33-D0D9E147BB57}"/>
                </a:ext>
              </a:extLst>
            </p:cNvPr>
            <p:cNvCxnSpPr>
              <a:cxnSpLocks/>
              <a:stCxn id="439" idx="4"/>
              <a:endCxn id="438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5F695CD-3EA0-437D-8AEA-973FF6FC73F3}"/>
                </a:ext>
              </a:extLst>
            </p:cNvPr>
            <p:cNvCxnSpPr>
              <a:cxnSpLocks/>
              <a:stCxn id="437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B0553EA-5F7F-4866-9F98-B34213D2C595}"/>
                </a:ext>
              </a:extLst>
            </p:cNvPr>
            <p:cNvCxnSpPr>
              <a:cxnSpLocks/>
              <a:stCxn id="437" idx="0"/>
              <a:endCxn id="438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702C4B-EF1D-4452-B40F-0C0C9D9553D2}"/>
                </a:ext>
              </a:extLst>
            </p:cNvPr>
            <p:cNvCxnSpPr>
              <a:cxnSpLocks/>
              <a:stCxn id="489" idx="1"/>
              <a:endCxn id="433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B187D56-C66A-4513-9774-ECC7A8A23E73}"/>
                </a:ext>
              </a:extLst>
            </p:cNvPr>
            <p:cNvCxnSpPr>
              <a:cxnSpLocks/>
              <a:stCxn id="438" idx="2"/>
              <a:endCxn id="48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9ECC849-1F24-4989-B5B1-BCC1C0EDA75F}"/>
                </a:ext>
              </a:extLst>
            </p:cNvPr>
            <p:cNvCxnSpPr>
              <a:cxnSpLocks/>
              <a:stCxn id="437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E5DDE3-D8DD-4458-8EF0-F1124B25CBB1}"/>
                </a:ext>
              </a:extLst>
            </p:cNvPr>
            <p:cNvCxnSpPr>
              <a:cxnSpLocks/>
              <a:stCxn id="395" idx="1"/>
              <a:endCxn id="276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D6AE4D0-672A-4C4D-A1BA-4A3C1A7FB06C}"/>
                </a:ext>
              </a:extLst>
            </p:cNvPr>
            <p:cNvCxnSpPr>
              <a:cxnSpLocks/>
              <a:stCxn id="435" idx="6"/>
              <a:endCxn id="434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30176A-858D-4963-A9F3-2C6C252ECEF7}"/>
                </a:ext>
              </a:extLst>
            </p:cNvPr>
            <p:cNvCxnSpPr>
              <a:cxnSpLocks/>
              <a:stCxn id="433" idx="7"/>
              <a:endCxn id="435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7373297-B00D-497A-A229-7398851AB3CC}"/>
                </a:ext>
              </a:extLst>
            </p:cNvPr>
            <p:cNvCxnSpPr>
              <a:cxnSpLocks/>
              <a:stCxn id="433" idx="5"/>
              <a:endCxn id="436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3F5600A-CF44-45B7-BA45-778478D29A85}"/>
                </a:ext>
              </a:extLst>
            </p:cNvPr>
            <p:cNvCxnSpPr>
              <a:cxnSpLocks/>
              <a:stCxn id="434" idx="3"/>
              <a:endCxn id="436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72E4473-78C2-4A9F-BEC7-2DB18701BBAA}"/>
                </a:ext>
              </a:extLst>
            </p:cNvPr>
            <p:cNvCxnSpPr>
              <a:cxnSpLocks/>
              <a:stCxn id="436" idx="4"/>
              <a:endCxn id="439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2FBBEE8-E9D1-4D57-A6E0-23CF5927D2FD}"/>
                </a:ext>
              </a:extLst>
            </p:cNvPr>
            <p:cNvCxnSpPr>
              <a:cxnSpLocks/>
              <a:stCxn id="397" idx="2"/>
              <a:endCxn id="437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B8A0BFD-7E9D-4B25-B417-DCF51DDA52DD}"/>
                </a:ext>
              </a:extLst>
            </p:cNvPr>
            <p:cNvCxnSpPr>
              <a:cxnSpLocks/>
              <a:endCxn id="437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62F8CA6-0ACE-4B94-B93A-1114576EA092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E5CF673-9B10-43C9-BEB4-11910C422351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CC8DC166-FD10-4A7D-9BF8-1FBB0A080405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EA7CAB2F-1BAB-4B74-9E8A-D8633946D30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D8B37EF9-E928-457F-B5E4-A3977926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13499771-83BD-4845-9584-20184AABC5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50FB317B-19D5-496F-8B64-E6599CFC43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C5588227-0936-4794-B64C-7E3B055B0583}"/>
                </a:ext>
              </a:extLst>
            </p:cNvPr>
            <p:cNvCxnSpPr>
              <a:cxnSpLocks/>
              <a:stCxn id="439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9CE0C9D-C1EB-4B8A-8EAA-30AC43E10C84}"/>
                </a:ext>
              </a:extLst>
            </p:cNvPr>
            <p:cNvCxnSpPr>
              <a:cxnSpLocks/>
              <a:stCxn id="435" idx="4"/>
              <a:endCxn id="436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145B869-42AC-48D1-A2D6-C9E2DF013C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1279562-33C3-456A-B014-21A1EE31ED39}"/>
                </a:ext>
              </a:extLst>
            </p:cNvPr>
            <p:cNvCxnSpPr>
              <a:cxnSpLocks/>
              <a:stCxn id="442" idx="3"/>
              <a:endCxn id="391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E72AE42-943D-427D-9FFF-24011AEC2A4D}"/>
                </a:ext>
              </a:extLst>
            </p:cNvPr>
            <p:cNvCxnSpPr>
              <a:cxnSpLocks/>
              <a:stCxn id="442" idx="2"/>
              <a:endCxn id="276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F5EA94-DDD0-49EF-B0AC-E9FD466BEB2F}"/>
                </a:ext>
              </a:extLst>
            </p:cNvPr>
            <p:cNvCxnSpPr>
              <a:cxnSpLocks/>
              <a:stCxn id="435" idx="7"/>
              <a:endCxn id="278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03B9460-E61C-4905-A0D2-13D9F3ABC2BC}"/>
                </a:ext>
              </a:extLst>
            </p:cNvPr>
            <p:cNvCxnSpPr>
              <a:cxnSpLocks/>
              <a:endCxn id="435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Chord 488">
              <a:extLst>
                <a:ext uri="{FF2B5EF4-FFF2-40B4-BE49-F238E27FC236}">
                  <a16:creationId xmlns:a16="http://schemas.microsoft.com/office/drawing/2014/main" id="{B48E1F4B-B05D-4EF5-B60A-7DF24FB0AEC7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8F6A7398-0615-4C2E-AD11-036208C72539}"/>
                </a:ext>
              </a:extLst>
            </p:cNvPr>
            <p:cNvCxnSpPr>
              <a:cxnSpLocks/>
              <a:stCxn id="438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D0D4CA7-7C96-4E3A-BF6F-58119CC8E71C}"/>
                </a:ext>
              </a:extLst>
            </p:cNvPr>
            <p:cNvCxnSpPr>
              <a:cxnSpLocks/>
              <a:stCxn id="434" idx="6"/>
              <a:endCxn id="276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DB31F4-4260-47C7-93D1-CFE9BFF26A34}"/>
                </a:ext>
              </a:extLst>
            </p:cNvPr>
            <p:cNvCxnSpPr>
              <a:cxnSpLocks/>
              <a:stCxn id="434" idx="5"/>
              <a:endCxn id="395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283B6F5-2650-4588-BA36-9F2679035470}"/>
                </a:ext>
              </a:extLst>
            </p:cNvPr>
            <p:cNvCxnSpPr>
              <a:cxnSpLocks/>
              <a:stCxn id="278" idx="0"/>
              <a:endCxn id="434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EA5F8D-FBD6-47A0-BD62-DC3409EFBF77}"/>
                </a:ext>
              </a:extLst>
            </p:cNvPr>
            <p:cNvCxnSpPr>
              <a:cxnSpLocks/>
              <a:stCxn id="439" idx="5"/>
              <a:endCxn id="396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4E3D84B-C8ED-452F-8054-37C087758471}"/>
                </a:ext>
              </a:extLst>
            </p:cNvPr>
            <p:cNvCxnSpPr>
              <a:cxnSpLocks/>
              <a:stCxn id="391" idx="7"/>
              <a:endCxn id="276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1B9E3BA-1507-4D20-90EE-D67CD68FB68A}"/>
                </a:ext>
              </a:extLst>
            </p:cNvPr>
            <p:cNvCxnSpPr>
              <a:cxnSpLocks/>
              <a:stCxn id="297" idx="7"/>
              <a:endCxn id="442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8E0857B-4F98-4D35-B11A-4F856EE983E3}"/>
                </a:ext>
              </a:extLst>
            </p:cNvPr>
            <p:cNvCxnSpPr>
              <a:cxnSpLocks/>
              <a:stCxn id="394" idx="7"/>
              <a:endCxn id="283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3FB0842-EE1C-49CB-9DAC-ED04C4F6A458}"/>
                </a:ext>
              </a:extLst>
            </p:cNvPr>
            <p:cNvCxnSpPr>
              <a:cxnSpLocks/>
              <a:stCxn id="394" idx="6"/>
              <a:endCxn id="442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E4F6425-6A0A-4BA1-B83C-B6A34636F088}"/>
                </a:ext>
              </a:extLst>
            </p:cNvPr>
            <p:cNvCxnSpPr>
              <a:cxnSpLocks/>
              <a:stCxn id="284" idx="0"/>
              <a:endCxn id="394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11A052F-6788-4719-8704-52ED1B156537}"/>
                </a:ext>
              </a:extLst>
            </p:cNvPr>
            <p:cNvCxnSpPr>
              <a:cxnSpLocks/>
              <a:stCxn id="567" idx="0"/>
              <a:endCxn id="56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41C2A34-1AC5-49C4-9403-C188E32FF335}"/>
                </a:ext>
              </a:extLst>
            </p:cNvPr>
            <p:cNvCxnSpPr>
              <a:cxnSpLocks/>
              <a:stCxn id="292" idx="0"/>
              <a:endCxn id="56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84A6228-46F1-42EE-B3E5-B19C320CC6B7}"/>
                </a:ext>
              </a:extLst>
            </p:cNvPr>
            <p:cNvCxnSpPr>
              <a:cxnSpLocks/>
              <a:stCxn id="291" idx="0"/>
              <a:endCxn id="56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CBE7CCA-4E38-44BD-8AAE-A21E0CDCB91C}"/>
                </a:ext>
              </a:extLst>
            </p:cNvPr>
            <p:cNvCxnSpPr>
              <a:cxnSpLocks/>
              <a:stCxn id="394" idx="1"/>
              <a:endCxn id="56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0C58F6D-843A-40C2-8C7D-8DB3E0065C49}"/>
                </a:ext>
              </a:extLst>
            </p:cNvPr>
            <p:cNvCxnSpPr>
              <a:cxnSpLocks/>
              <a:stCxn id="284" idx="0"/>
              <a:endCxn id="56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9A3FDCF-1492-43EA-BEA4-C46950864ACC}"/>
                </a:ext>
              </a:extLst>
            </p:cNvPr>
            <p:cNvCxnSpPr>
              <a:cxnSpLocks/>
              <a:stCxn id="568" idx="7"/>
              <a:endCxn id="56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7FA7E9B8-0FB9-4838-B373-C6FA3E98D01F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D15BE985-1AA5-4A4A-8702-D210C650B9FA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D0EBBB2B-36AF-42C3-B3D7-8A5CBE6F6D8A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E13138-BBAE-461C-BF11-67AEDD0EA240}"/>
                </a:ext>
              </a:extLst>
            </p:cNvPr>
            <p:cNvCxnSpPr>
              <a:cxnSpLocks/>
              <a:stCxn id="289" idx="0"/>
              <a:endCxn id="56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0C60D8F-5A35-42B6-8004-0359B1FA59C1}"/>
                </a:ext>
              </a:extLst>
            </p:cNvPr>
            <p:cNvCxnSpPr>
              <a:cxnSpLocks/>
              <a:endCxn id="289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484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87A07B-B9C9-4EB5-BFAB-87CC6143AAE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EB1C4F5-6EA7-48B3-88D5-27A71208EC65}"/>
                </a:ext>
              </a:extLst>
            </p:cNvPr>
            <p:cNvCxnSpPr>
              <a:cxnSpLocks/>
              <a:stCxn id="66" idx="7"/>
              <a:endCxn id="64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9F62E7-AA17-4563-811F-D614C902AAA2}"/>
                </a:ext>
              </a:extLst>
            </p:cNvPr>
            <p:cNvCxnSpPr>
              <a:cxnSpLocks/>
              <a:stCxn id="64" idx="4"/>
              <a:endCxn id="83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2253338-A4E9-42CA-95C5-C93F9F1C21FD}"/>
                </a:ext>
              </a:extLst>
            </p:cNvPr>
            <p:cNvCxnSpPr>
              <a:cxnSpLocks/>
              <a:stCxn id="69" idx="2"/>
              <a:endCxn id="81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917F0A-05E0-45B4-8B35-075CEF66C057}"/>
                </a:ext>
              </a:extLst>
            </p:cNvPr>
            <p:cNvCxnSpPr>
              <a:cxnSpLocks/>
              <a:stCxn id="83" idx="5"/>
              <a:endCxn id="69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BB14053-796E-48B3-8DD0-92B42FE6A961}"/>
                </a:ext>
              </a:extLst>
            </p:cNvPr>
            <p:cNvCxnSpPr>
              <a:cxnSpLocks/>
              <a:stCxn id="64" idx="5"/>
              <a:endCxn id="82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D5EBAA-6E75-4D4E-906F-1E0C17EE0590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97FAA4-C54B-4977-AFA5-571977EA1D2B}"/>
                </a:ext>
              </a:extLst>
            </p:cNvPr>
            <p:cNvCxnSpPr>
              <a:cxnSpLocks/>
              <a:stCxn id="83" idx="3"/>
              <a:endCxn id="81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DCD467-B7D3-46E5-9231-4D55A5D265F9}"/>
                </a:ext>
              </a:extLst>
            </p:cNvPr>
            <p:cNvCxnSpPr>
              <a:cxnSpLocks/>
              <a:stCxn id="189" idx="7"/>
              <a:endCxn id="71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B2BFF7-DD4E-4D21-9B49-8CBFEA0C51ED}"/>
                </a:ext>
              </a:extLst>
            </p:cNvPr>
            <p:cNvCxnSpPr>
              <a:cxnSpLocks/>
              <a:stCxn id="69" idx="7"/>
              <a:endCxn id="71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4FC109-BB9A-464B-81DB-C2DC0BAB2400}"/>
                </a:ext>
              </a:extLst>
            </p:cNvPr>
            <p:cNvCxnSpPr>
              <a:cxnSpLocks/>
              <a:stCxn id="68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1BDB41-CB75-4DDC-97E5-7F43CEE61B67}"/>
                </a:ext>
              </a:extLst>
            </p:cNvPr>
            <p:cNvCxnSpPr>
              <a:cxnSpLocks/>
              <a:stCxn id="83" idx="6"/>
              <a:endCxn id="82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E36BDB8-55A0-447B-89C9-FCF843C55FD2}"/>
                </a:ext>
              </a:extLst>
            </p:cNvPr>
            <p:cNvCxnSpPr>
              <a:cxnSpLocks/>
              <a:stCxn id="68" idx="0"/>
              <a:endCxn id="81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A4D76A-CCC0-4C4D-925B-35DD751DC080}"/>
                </a:ext>
              </a:extLst>
            </p:cNvPr>
            <p:cNvCxnSpPr>
              <a:cxnSpLocks/>
              <a:stCxn id="82" idx="6"/>
              <a:endCxn id="71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765EAF-6FED-4438-8703-553CF69A4058}"/>
                </a:ext>
              </a:extLst>
            </p:cNvPr>
            <p:cNvCxnSpPr>
              <a:cxnSpLocks/>
              <a:stCxn id="70" idx="0"/>
              <a:endCxn id="71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764520F-9D17-471F-BA69-1CD9FC8042BA}"/>
                </a:ext>
              </a:extLst>
            </p:cNvPr>
            <p:cNvCxnSpPr>
              <a:cxnSpLocks/>
              <a:stCxn id="73" idx="1"/>
              <a:endCxn id="71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04BE38-0917-4332-81B8-30945DA0C4CE}"/>
                </a:ext>
              </a:extLst>
            </p:cNvPr>
            <p:cNvCxnSpPr>
              <a:cxnSpLocks/>
              <a:stCxn id="73" idx="0"/>
              <a:endCxn id="72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129C94-29C0-4801-A214-6EF16171E907}"/>
                </a:ext>
              </a:extLst>
            </p:cNvPr>
            <p:cNvCxnSpPr>
              <a:cxnSpLocks/>
              <a:stCxn id="72" idx="2"/>
              <a:endCxn id="71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BD0D37D-49B1-4ACF-88B4-98FE577712B8}"/>
                </a:ext>
              </a:extLst>
            </p:cNvPr>
            <p:cNvCxnSpPr>
              <a:cxnSpLocks/>
              <a:stCxn id="72" idx="7"/>
              <a:endCxn id="212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68D30B-B535-41C6-85EE-8B1D98D13F2D}"/>
                </a:ext>
              </a:extLst>
            </p:cNvPr>
            <p:cNvCxnSpPr>
              <a:cxnSpLocks/>
              <a:stCxn id="72" idx="6"/>
              <a:endCxn id="79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AA2EC-59F2-460C-9755-165AF4DE311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A3581D-F0C0-4C66-BCD6-4110FBE4ACBE}"/>
                </a:ext>
              </a:extLst>
            </p:cNvPr>
            <p:cNvCxnSpPr>
              <a:cxnSpLocks/>
              <a:stCxn id="65" idx="0"/>
              <a:endCxn id="64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35FBD3-51DE-4CDC-9731-91B49C6C5B24}"/>
                </a:ext>
              </a:extLst>
            </p:cNvPr>
            <p:cNvCxnSpPr>
              <a:cxnSpLocks/>
              <a:stCxn id="81" idx="2"/>
              <a:endCxn id="65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B6EA9D-5D0E-4E7E-931B-C3628849650E}"/>
                </a:ext>
              </a:extLst>
            </p:cNvPr>
            <p:cNvCxnSpPr>
              <a:cxnSpLocks/>
              <a:stCxn id="68" idx="1"/>
              <a:endCxn id="65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C4E6BE-FEAD-45E5-AA0D-ABE7DCA46EB6}"/>
                </a:ext>
              </a:extLst>
            </p:cNvPr>
            <p:cNvCxnSpPr>
              <a:cxnSpLocks/>
              <a:stCxn id="67" idx="7"/>
              <a:endCxn id="65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73BCAF-8B77-40E2-8E23-3198A85484D7}"/>
                </a:ext>
              </a:extLst>
            </p:cNvPr>
            <p:cNvCxnSpPr>
              <a:cxnSpLocks/>
              <a:stCxn id="66" idx="6"/>
              <a:endCxn id="65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39B779-A657-4FCC-BD1E-D6934CC26E3C}"/>
                </a:ext>
              </a:extLst>
            </p:cNvPr>
            <p:cNvCxnSpPr>
              <a:cxnSpLocks/>
              <a:stCxn id="86" idx="7"/>
              <a:endCxn id="66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21EA53-533B-41E6-90A5-EB02EAF27FD0}"/>
                </a:ext>
              </a:extLst>
            </p:cNvPr>
            <p:cNvCxnSpPr>
              <a:cxnSpLocks/>
              <a:stCxn id="86" idx="6"/>
              <a:endCxn id="67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A221A7-56AE-4834-9F53-63879236F8EF}"/>
                </a:ext>
              </a:extLst>
            </p:cNvPr>
            <p:cNvCxnSpPr>
              <a:cxnSpLocks/>
              <a:stCxn id="86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16F3CD-94B1-4826-9B52-0F6C416983CA}"/>
                </a:ext>
              </a:extLst>
            </p:cNvPr>
            <p:cNvCxnSpPr>
              <a:cxnSpLocks/>
              <a:stCxn id="67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29B2E9-F43D-47CB-909A-13B9FF246CBD}"/>
                </a:ext>
              </a:extLst>
            </p:cNvPr>
            <p:cNvCxnSpPr>
              <a:cxnSpLocks/>
              <a:stCxn id="67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FA91ED-95F3-4032-9562-F1E7EE4A7F7D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5A1508-2FF2-459B-AC1C-6F2E56AF4FF4}"/>
                </a:ext>
              </a:extLst>
            </p:cNvPr>
            <p:cNvCxnSpPr>
              <a:cxnSpLocks/>
              <a:stCxn id="67" idx="6"/>
              <a:endCxn id="68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865CBE-5676-47B0-A298-CCDC36276CAC}"/>
                </a:ext>
              </a:extLst>
            </p:cNvPr>
            <p:cNvCxnSpPr>
              <a:cxnSpLocks/>
              <a:stCxn id="68" idx="6"/>
              <a:endCxn id="69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6568FA-D798-4A73-AC22-22E204E03630}"/>
                </a:ext>
              </a:extLst>
            </p:cNvPr>
            <p:cNvCxnSpPr>
              <a:cxnSpLocks/>
              <a:stCxn id="70" idx="2"/>
              <a:endCxn id="69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676CAA-C527-4AD4-A645-59DD7D4A06F1}"/>
                </a:ext>
              </a:extLst>
            </p:cNvPr>
            <p:cNvCxnSpPr>
              <a:cxnSpLocks/>
              <a:stCxn id="91" idx="0"/>
              <a:endCxn id="69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3565FD2-0575-4C65-AE05-A5B8D764FFA0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7B40BDA-E6DD-467A-BCCB-110E9956A66F}"/>
                </a:ext>
              </a:extLst>
            </p:cNvPr>
            <p:cNvCxnSpPr>
              <a:cxnSpLocks/>
              <a:stCxn id="91" idx="2"/>
              <a:endCxn id="70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8D8FB1-3F5E-4089-8365-759BF796C631}"/>
                </a:ext>
              </a:extLst>
            </p:cNvPr>
            <p:cNvCxnSpPr>
              <a:cxnSpLocks/>
              <a:stCxn id="73" idx="2"/>
              <a:endCxn id="70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CD96295-1E4E-4A57-9C41-A59C40EF9E3D}"/>
                </a:ext>
              </a:extLst>
            </p:cNvPr>
            <p:cNvCxnSpPr>
              <a:cxnSpLocks/>
              <a:stCxn id="73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B68CFB-40CB-4FB7-A7B9-CD7ED3E82122}"/>
                </a:ext>
              </a:extLst>
            </p:cNvPr>
            <p:cNvCxnSpPr>
              <a:cxnSpLocks/>
              <a:stCxn id="74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7EC1EF-1FEF-4815-90C0-480F9497D46F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7DE5BD-9D83-44B6-B8F9-9B7C0FDB3D47}"/>
                </a:ext>
              </a:extLst>
            </p:cNvPr>
            <p:cNvCxnSpPr>
              <a:cxnSpLocks/>
              <a:stCxn id="79" idx="4"/>
              <a:endCxn id="74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B9A310-4B11-4E2C-8EC8-BE966E7F8F3B}"/>
                </a:ext>
              </a:extLst>
            </p:cNvPr>
            <p:cNvCxnSpPr>
              <a:cxnSpLocks/>
              <a:stCxn id="78" idx="3"/>
              <a:endCxn id="74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43D9690-6322-4336-BEBB-96252799EAA4}"/>
                </a:ext>
              </a:extLst>
            </p:cNvPr>
            <p:cNvCxnSpPr>
              <a:cxnSpLocks/>
              <a:stCxn id="78" idx="2"/>
              <a:endCxn id="79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2BD385-E0BB-4264-BBB6-7EC55E67283E}"/>
                </a:ext>
              </a:extLst>
            </p:cNvPr>
            <p:cNvCxnSpPr>
              <a:cxnSpLocks/>
              <a:stCxn id="78" idx="1"/>
              <a:endCxn id="80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9B89A2-1E5E-4EDF-8583-77FE80EFB105}"/>
                </a:ext>
              </a:extLst>
            </p:cNvPr>
            <p:cNvCxnSpPr>
              <a:cxnSpLocks/>
              <a:stCxn id="76" idx="1"/>
              <a:endCxn id="80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10B4E4-7FDD-4853-A32C-30D094C09567}"/>
                </a:ext>
              </a:extLst>
            </p:cNvPr>
            <p:cNvCxnSpPr>
              <a:cxnSpLocks/>
              <a:stCxn id="76" idx="0"/>
              <a:endCxn id="77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014632-9A5A-4369-8CAB-CFD1C96391A0}"/>
                </a:ext>
              </a:extLst>
            </p:cNvPr>
            <p:cNvCxnSpPr>
              <a:cxnSpLocks/>
              <a:stCxn id="148" idx="7"/>
              <a:endCxn id="213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FFB962-E4AA-440F-B1C7-4D0A76307622}"/>
                </a:ext>
              </a:extLst>
            </p:cNvPr>
            <p:cNvCxnSpPr>
              <a:cxnSpLocks/>
              <a:endCxn id="75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3CA6861-AE72-40A4-A01E-F04AF11216E4}"/>
                </a:ext>
              </a:extLst>
            </p:cNvPr>
            <p:cNvCxnSpPr>
              <a:cxnSpLocks/>
              <a:stCxn id="148" idx="0"/>
              <a:endCxn id="212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7C508A5-0312-4CF4-9E2D-75CCE86CDC08}"/>
                </a:ext>
              </a:extLst>
            </p:cNvPr>
            <p:cNvCxnSpPr>
              <a:cxnSpLocks/>
              <a:stCxn id="160" idx="0"/>
              <a:endCxn id="211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5CC6E6-E545-46E6-8EEC-BC1D0330FAAA}"/>
                </a:ext>
              </a:extLst>
            </p:cNvPr>
            <p:cNvCxnSpPr>
              <a:cxnSpLocks/>
              <a:stCxn id="160" idx="1"/>
              <a:endCxn id="77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1E9AF-30B4-4767-86B1-39AF910DD5F3}"/>
                </a:ext>
              </a:extLst>
            </p:cNvPr>
            <p:cNvCxnSpPr>
              <a:cxnSpLocks/>
              <a:stCxn id="77" idx="2"/>
              <a:endCxn id="80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018E72E-3819-47A7-A926-7A1B4FF3952D}"/>
                </a:ext>
              </a:extLst>
            </p:cNvPr>
            <p:cNvCxnSpPr>
              <a:cxnSpLocks/>
              <a:stCxn id="76" idx="2"/>
              <a:endCxn id="78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B15373-E32A-4180-82D0-1B01C5F9F8BA}"/>
                </a:ext>
              </a:extLst>
            </p:cNvPr>
            <p:cNvCxnSpPr>
              <a:cxnSpLocks/>
              <a:stCxn id="75" idx="1"/>
              <a:endCxn id="78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B25FC7F-9550-4F4E-9954-B44B2D9664AB}"/>
                </a:ext>
              </a:extLst>
            </p:cNvPr>
            <p:cNvCxnSpPr>
              <a:cxnSpLocks/>
              <a:stCxn id="75" idx="3"/>
              <a:endCxn id="92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B2B460-2A6A-40AE-831A-9F78653DFFFC}"/>
                </a:ext>
              </a:extLst>
            </p:cNvPr>
            <p:cNvCxnSpPr>
              <a:cxnSpLocks/>
              <a:stCxn id="78" idx="4"/>
              <a:endCxn id="92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A8AC89-2161-4B24-BA1F-F0B24C333F0A}"/>
                </a:ext>
              </a:extLst>
            </p:cNvPr>
            <p:cNvCxnSpPr>
              <a:cxnSpLocks/>
              <a:stCxn id="74" idx="5"/>
              <a:endCxn id="92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2317C8-10C1-439A-AD44-BD8353421565}"/>
                </a:ext>
              </a:extLst>
            </p:cNvPr>
            <p:cNvCxnSpPr>
              <a:cxnSpLocks/>
              <a:stCxn id="75" idx="7"/>
              <a:endCxn id="76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F9AB5C9-A772-42CF-B340-8E808AA55796}"/>
                </a:ext>
              </a:extLst>
            </p:cNvPr>
            <p:cNvCxnSpPr>
              <a:cxnSpLocks/>
              <a:stCxn id="73" idx="7"/>
              <a:endCxn id="79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849B3B-249E-4A7E-BD0B-551332190B73}"/>
                </a:ext>
              </a:extLst>
            </p:cNvPr>
            <p:cNvCxnSpPr>
              <a:cxnSpLocks/>
              <a:endCxn id="75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D150C3F-2E85-4592-8D00-0011C1C83C57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748531A-FA4A-4FB9-982B-A6AD1A9B5EC8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EFF4E-A644-4126-B638-E102D841534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E4778C9-410A-4B1C-B8AE-D957F559A88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F542D6F-3357-4834-86CA-E3D567598B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7C8F44D-9A93-4F3A-84FD-7E50F25BBF89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F786DE-F1A3-4F50-9514-E89EC8411A5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AC81BD-BF53-4A89-94E8-FB485B84DFC8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DBDBFDB-ECF6-4D3B-8440-D56EE4C3324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EDAF695-4BF2-4229-A78F-06F9DD6B4E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7D9085C-35D1-44D8-B034-A61E654A2D2F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F37F6DC-CEFD-4E84-A3BA-561BFD47CADF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DA1506-12C2-43C8-B9BA-EA58463C007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083476C-D1CF-4D49-AA76-D7A39DE098D3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B6110A2-0968-4EE5-A296-A2E8D08C8B84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58EAB-DA6D-4ACD-809E-3C119555A3C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6DFA2C-0CB2-4B62-BC2F-5E884E2425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F9408AE-79C2-45B0-B7DC-9EA027DD4E4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F5A5A0-D6C2-49F7-9716-BEBA6F7C24F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690BFC-2B6D-4D46-BC35-808BE51AB24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70DB7E-FF90-4EE3-A40D-32F6570F624E}"/>
                </a:ext>
              </a:extLst>
            </p:cNvPr>
            <p:cNvCxnSpPr>
              <a:cxnSpLocks/>
              <a:stCxn id="83" idx="2"/>
              <a:endCxn id="65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516950-A61D-4741-BFDF-9DBD3294E833}"/>
                </a:ext>
              </a:extLst>
            </p:cNvPr>
            <p:cNvCxnSpPr>
              <a:cxnSpLocks/>
              <a:stCxn id="66" idx="4"/>
              <a:endCxn id="67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6EBD2D-6FEE-4D2C-A800-6C34500D44A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8155FF4-6850-4C64-992B-7B64D1D52DC3}"/>
                </a:ext>
              </a:extLst>
            </p:cNvPr>
            <p:cNvCxnSpPr>
              <a:cxnSpLocks/>
              <a:stCxn id="86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9557C6-C12A-402F-9E07-7626A37E96AF}"/>
                </a:ext>
              </a:extLst>
            </p:cNvPr>
            <p:cNvCxnSpPr>
              <a:cxnSpLocks/>
              <a:stCxn id="86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80D1AE-8380-4726-A4C9-18EDA2E53B14}"/>
                </a:ext>
              </a:extLst>
            </p:cNvPr>
            <p:cNvCxnSpPr>
              <a:cxnSpLocks/>
              <a:stCxn id="86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D6EF20-405A-42E3-A750-2DF1C8581DEF}"/>
                </a:ext>
              </a:extLst>
            </p:cNvPr>
            <p:cNvCxnSpPr>
              <a:cxnSpLocks/>
              <a:endCxn id="66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hord 90">
              <a:extLst>
                <a:ext uri="{FF2B5EF4-FFF2-40B4-BE49-F238E27FC236}">
                  <a16:creationId xmlns:a16="http://schemas.microsoft.com/office/drawing/2014/main" id="{6380EFC3-767F-40BD-9F82-7D911D0753D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4559BF8B-A935-401C-BA84-76715ACBED4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499F3F-4D31-4044-8D64-C9DC328FC2CA}"/>
                </a:ext>
              </a:extLst>
            </p:cNvPr>
            <p:cNvCxnSpPr>
              <a:cxnSpLocks/>
              <a:stCxn id="91" idx="1"/>
              <a:endCxn id="73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8D96BDE-D46D-4F0A-9FA2-F2F8BCF563C3}"/>
                </a:ext>
              </a:extLst>
            </p:cNvPr>
            <p:cNvCxnSpPr>
              <a:cxnSpLocks/>
              <a:endCxn id="145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FBF222-C169-4EBA-93BE-41F9FFCEA17D}"/>
                </a:ext>
              </a:extLst>
            </p:cNvPr>
            <p:cNvCxnSpPr>
              <a:cxnSpLocks/>
              <a:endCxn id="160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B8A29F3-F7B8-44EE-8863-48D6B3014E05}"/>
                </a:ext>
              </a:extLst>
            </p:cNvPr>
            <p:cNvCxnSpPr>
              <a:cxnSpLocks/>
              <a:stCxn id="145" idx="0"/>
              <a:endCxn id="160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2CEBA34-1682-42B8-85B7-F7381D028681}"/>
                </a:ext>
              </a:extLst>
            </p:cNvPr>
            <p:cNvCxnSpPr>
              <a:cxnSpLocks/>
              <a:stCxn id="211" idx="2"/>
              <a:endCxn id="147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0B3BCB-C6CC-4FB8-95AC-EA4F807D612A}"/>
                </a:ext>
              </a:extLst>
            </p:cNvPr>
            <p:cNvCxnSpPr>
              <a:cxnSpLocks/>
              <a:stCxn id="145" idx="7"/>
              <a:endCxn id="147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2B349B8-B71B-4C08-AF4A-C9A0D33124B5}"/>
                </a:ext>
              </a:extLst>
            </p:cNvPr>
            <p:cNvCxnSpPr>
              <a:cxnSpLocks/>
              <a:endCxn id="160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4277FAB-4691-4484-8BC8-35E7A413AD30}"/>
                </a:ext>
              </a:extLst>
            </p:cNvPr>
            <p:cNvCxnSpPr>
              <a:cxnSpLocks/>
              <a:stCxn id="160" idx="6"/>
              <a:endCxn id="147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925EEB-5A83-4798-8C20-E2D4EDDED272}"/>
                </a:ext>
              </a:extLst>
            </p:cNvPr>
            <p:cNvCxnSpPr>
              <a:cxnSpLocks/>
              <a:stCxn id="146" idx="0"/>
              <a:endCxn id="147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B35BF4-D0EA-46DA-A617-CDB260D4495B}"/>
                </a:ext>
              </a:extLst>
            </p:cNvPr>
            <p:cNvCxnSpPr>
              <a:cxnSpLocks/>
              <a:stCxn id="149" idx="1"/>
              <a:endCxn id="147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276C43D-3981-4301-AE4D-64FD6FEE5A42}"/>
                </a:ext>
              </a:extLst>
            </p:cNvPr>
            <p:cNvCxnSpPr>
              <a:cxnSpLocks/>
              <a:stCxn id="149" idx="0"/>
              <a:endCxn id="148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6C1159-0222-4950-A90C-BE3D5F128358}"/>
                </a:ext>
              </a:extLst>
            </p:cNvPr>
            <p:cNvCxnSpPr>
              <a:cxnSpLocks/>
              <a:stCxn id="148" idx="2"/>
              <a:endCxn id="147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84DE7A1-D273-44EB-82CC-2FEC98F1A8C4}"/>
                </a:ext>
              </a:extLst>
            </p:cNvPr>
            <p:cNvCxnSpPr>
              <a:cxnSpLocks/>
              <a:stCxn id="148" idx="7"/>
              <a:endCxn id="156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68AC657-025D-4198-A971-B9A2F1E7040D}"/>
                </a:ext>
              </a:extLst>
            </p:cNvPr>
            <p:cNvCxnSpPr>
              <a:cxnSpLocks/>
              <a:stCxn id="148" idx="6"/>
              <a:endCxn id="155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D1AE4-CD1C-4B3A-B50D-CAFFBAAD6E71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695A46C-9D3F-4D99-A2A0-3367ED690366}"/>
                </a:ext>
              </a:extLst>
            </p:cNvPr>
            <p:cNvCxnSpPr>
              <a:cxnSpLocks/>
              <a:stCxn id="212" idx="1"/>
              <a:endCxn id="147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65D38-DC74-41F3-A504-C0089B2B452B}"/>
                </a:ext>
              </a:extLst>
            </p:cNvPr>
            <p:cNvCxnSpPr>
              <a:cxnSpLocks/>
              <a:endCxn id="145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E83C7D-D026-454B-BA5C-0286323B4AF3}"/>
                </a:ext>
              </a:extLst>
            </p:cNvPr>
            <p:cNvCxnSpPr>
              <a:cxnSpLocks/>
              <a:stCxn id="146" idx="2"/>
              <a:endCxn id="145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93DA6E-5367-4F09-869F-41DCB4623AEF}"/>
                </a:ext>
              </a:extLst>
            </p:cNvPr>
            <p:cNvCxnSpPr>
              <a:cxnSpLocks/>
              <a:stCxn id="161" idx="0"/>
              <a:endCxn id="145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AAB81-05B3-4717-B909-9B93367AF4E2}"/>
                </a:ext>
              </a:extLst>
            </p:cNvPr>
            <p:cNvCxnSpPr>
              <a:cxnSpLocks/>
              <a:endCxn id="145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4D0816-26A3-4C2F-B922-285CE7A06F26}"/>
                </a:ext>
              </a:extLst>
            </p:cNvPr>
            <p:cNvCxnSpPr>
              <a:cxnSpLocks/>
              <a:stCxn id="161" idx="2"/>
              <a:endCxn id="146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3FB930-76E4-4263-AEBB-7C02028A4CBE}"/>
                </a:ext>
              </a:extLst>
            </p:cNvPr>
            <p:cNvCxnSpPr>
              <a:cxnSpLocks/>
              <a:stCxn id="149" idx="2"/>
              <a:endCxn id="146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0E1141F-0502-410C-BFA1-6F4900E91ABB}"/>
                </a:ext>
              </a:extLst>
            </p:cNvPr>
            <p:cNvCxnSpPr>
              <a:cxnSpLocks/>
              <a:stCxn id="149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3616ED4-24DE-4E06-85B2-4FE18A0DD151}"/>
                </a:ext>
              </a:extLst>
            </p:cNvPr>
            <p:cNvCxnSpPr>
              <a:cxnSpLocks/>
              <a:stCxn id="150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2B47A8E-86E1-4E5B-BDE0-0B8DFCCC8C26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002D33-200A-411E-8A65-8A1636D49A77}"/>
                </a:ext>
              </a:extLst>
            </p:cNvPr>
            <p:cNvCxnSpPr>
              <a:cxnSpLocks/>
              <a:stCxn id="155" idx="4"/>
              <a:endCxn id="150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A4DC51-5A44-48CE-968E-80545A2B90FA}"/>
                </a:ext>
              </a:extLst>
            </p:cNvPr>
            <p:cNvCxnSpPr>
              <a:cxnSpLocks/>
              <a:stCxn id="154" idx="3"/>
              <a:endCxn id="150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A73ED2-0455-4EB9-BEFA-818C63CE2E9F}"/>
                </a:ext>
              </a:extLst>
            </p:cNvPr>
            <p:cNvCxnSpPr>
              <a:cxnSpLocks/>
              <a:stCxn id="154" idx="2"/>
              <a:endCxn id="155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263C613-75A6-4747-8034-3BC2C5972EDC}"/>
                </a:ext>
              </a:extLst>
            </p:cNvPr>
            <p:cNvCxnSpPr>
              <a:cxnSpLocks/>
              <a:stCxn id="154" idx="1"/>
              <a:endCxn id="156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9CB431-C2CA-4953-AC8D-2B68E40D03DA}"/>
                </a:ext>
              </a:extLst>
            </p:cNvPr>
            <p:cNvCxnSpPr>
              <a:cxnSpLocks/>
              <a:stCxn id="152" idx="1"/>
              <a:endCxn id="156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1A32B05-70C4-4D80-BF1B-FB3DEF16F873}"/>
                </a:ext>
              </a:extLst>
            </p:cNvPr>
            <p:cNvCxnSpPr>
              <a:cxnSpLocks/>
              <a:stCxn id="152" idx="0"/>
              <a:endCxn id="153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19B712E-97E5-4432-917F-BD5A73088BA6}"/>
                </a:ext>
              </a:extLst>
            </p:cNvPr>
            <p:cNvCxnSpPr>
              <a:cxnSpLocks/>
              <a:stCxn id="158" idx="0"/>
              <a:endCxn id="157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E211E8A-474D-4FDB-9958-B36337193D83}"/>
                </a:ext>
              </a:extLst>
            </p:cNvPr>
            <p:cNvCxnSpPr>
              <a:cxnSpLocks/>
              <a:stCxn id="186" idx="7"/>
              <a:endCxn id="157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EF890E7-D149-4690-9269-02DD6EACFEFF}"/>
                </a:ext>
              </a:extLst>
            </p:cNvPr>
            <p:cNvCxnSpPr>
              <a:cxnSpLocks/>
              <a:endCxn id="158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208343D-4649-4F55-A486-C2B3E7DFFD44}"/>
                </a:ext>
              </a:extLst>
            </p:cNvPr>
            <p:cNvCxnSpPr>
              <a:cxnSpLocks/>
              <a:stCxn id="185" idx="5"/>
              <a:endCxn id="159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97806E-C9C7-41E3-B08F-58B292A5D783}"/>
                </a:ext>
              </a:extLst>
            </p:cNvPr>
            <p:cNvCxnSpPr>
              <a:cxnSpLocks/>
              <a:endCxn id="159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98A16F-77EE-4024-8646-AB5C04EABE03}"/>
                </a:ext>
              </a:extLst>
            </p:cNvPr>
            <p:cNvCxnSpPr>
              <a:cxnSpLocks/>
              <a:stCxn id="159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2BA99D5-33F4-409C-9E50-3574B256CC6E}"/>
                </a:ext>
              </a:extLst>
            </p:cNvPr>
            <p:cNvCxnSpPr>
              <a:cxnSpLocks/>
              <a:stCxn id="159" idx="3"/>
              <a:endCxn id="151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2896B5-D4EA-4F71-AD93-4559FBBF4FDC}"/>
                </a:ext>
              </a:extLst>
            </p:cNvPr>
            <p:cNvCxnSpPr>
              <a:cxnSpLocks/>
              <a:stCxn id="159" idx="1"/>
              <a:endCxn id="152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612EB7-8D5F-4A17-9415-DF6D29CC87A4}"/>
                </a:ext>
              </a:extLst>
            </p:cNvPr>
            <p:cNvCxnSpPr>
              <a:cxnSpLocks/>
              <a:stCxn id="158" idx="2"/>
              <a:endCxn id="152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84D1A4-0DAA-42DA-86B2-723804DDC5D6}"/>
                </a:ext>
              </a:extLst>
            </p:cNvPr>
            <p:cNvCxnSpPr>
              <a:cxnSpLocks/>
              <a:stCxn id="157" idx="3"/>
              <a:endCxn id="152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5D473B-8393-4A6D-8171-82633735EF12}"/>
                </a:ext>
              </a:extLst>
            </p:cNvPr>
            <p:cNvCxnSpPr>
              <a:cxnSpLocks/>
              <a:stCxn id="157" idx="2"/>
              <a:endCxn id="153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2B1343F-ADF6-44C8-AD78-F57DEF8E8FA3}"/>
                </a:ext>
              </a:extLst>
            </p:cNvPr>
            <p:cNvCxnSpPr>
              <a:cxnSpLocks/>
              <a:stCxn id="153" idx="1"/>
              <a:endCxn id="156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DBD6AE6-6190-4AF4-A85E-ADFC80C1C34B}"/>
                </a:ext>
              </a:extLst>
            </p:cNvPr>
            <p:cNvCxnSpPr>
              <a:cxnSpLocks/>
              <a:stCxn id="152" idx="2"/>
              <a:endCxn id="154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D76FAC0-407B-468F-BA54-126F0F3D3FDD}"/>
                </a:ext>
              </a:extLst>
            </p:cNvPr>
            <p:cNvCxnSpPr>
              <a:cxnSpLocks/>
              <a:stCxn id="151" idx="1"/>
              <a:endCxn id="154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358126-5F15-4F7F-B96B-96EE985A97A4}"/>
                </a:ext>
              </a:extLst>
            </p:cNvPr>
            <p:cNvCxnSpPr>
              <a:cxnSpLocks/>
              <a:stCxn id="151" idx="3"/>
              <a:endCxn id="162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6AB9B2-57BF-4E2C-A81E-6F5383CC7CD9}"/>
                </a:ext>
              </a:extLst>
            </p:cNvPr>
            <p:cNvCxnSpPr>
              <a:cxnSpLocks/>
              <a:stCxn id="154" idx="4"/>
              <a:endCxn id="162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B59690-4C4F-4F3F-9F91-812AD303B592}"/>
                </a:ext>
              </a:extLst>
            </p:cNvPr>
            <p:cNvCxnSpPr>
              <a:cxnSpLocks/>
              <a:stCxn id="150" idx="5"/>
              <a:endCxn id="162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AC359B5-D554-4844-B96A-6B5581791F63}"/>
                </a:ext>
              </a:extLst>
            </p:cNvPr>
            <p:cNvCxnSpPr>
              <a:cxnSpLocks/>
              <a:stCxn id="151" idx="7"/>
              <a:endCxn id="152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2FBE4E-19C7-4A9A-9C3A-FDB20614BE89}"/>
                </a:ext>
              </a:extLst>
            </p:cNvPr>
            <p:cNvCxnSpPr>
              <a:cxnSpLocks/>
              <a:stCxn id="149" idx="7"/>
              <a:endCxn id="155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9AC8AB1-6238-4D1C-B00D-3AAF4B7B4F3A}"/>
                </a:ext>
              </a:extLst>
            </p:cNvPr>
            <p:cNvCxnSpPr>
              <a:cxnSpLocks/>
              <a:endCxn id="151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64CAE42-87A5-48CB-8227-81659BC92928}"/>
                </a:ext>
              </a:extLst>
            </p:cNvPr>
            <p:cNvCxnSpPr>
              <a:cxnSpLocks/>
              <a:stCxn id="159" idx="7"/>
              <a:endCxn id="158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C75C94F-BBA0-4A51-A3AA-181CE32DBE7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244BF9A-ADDB-44A2-B5C0-58D841C1D31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293F8AF-567E-427D-99FE-4411308F2332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3A8C687-423B-4625-BED5-7C54F4671372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027916A-84D9-418B-94FD-04544B80EE3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4FC009-DED0-4514-AAFF-B02133FD139A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BA7B929-F753-4A11-8AE9-C51C33F7DA46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BDE813-0FE1-407A-8E9E-ECFAE257B1E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F1AEC2E-4D90-4940-A07C-CE7257FF4C71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6C673984-AACA-4247-8945-E9646A74F34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1BD8EC-C6F1-45CD-82BC-EE86CD100E61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5061039-AF6D-4DE7-8F22-A7CC2DC1F6E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94CC978-44B9-4F08-B8E1-85C90C86F18C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0ECD2FB-2F6F-4B6A-AA56-2E3D8C41A415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EA82331-FE99-4C0D-A242-4D21CBADEE1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242ABD8-B23A-45AB-AF96-028E8F3C1C4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06BB9226-3E5A-4CB3-9D8F-BF9D7A9021F2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7B911C08-95D1-4A0D-ABFF-419FFFBE993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B0542CB-C7B7-44C1-9EF1-02E4D873BFDF}"/>
                </a:ext>
              </a:extLst>
            </p:cNvPr>
            <p:cNvCxnSpPr>
              <a:cxnSpLocks/>
              <a:stCxn id="161" idx="1"/>
              <a:endCxn id="149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CFC4239-E6CC-4C9A-897C-F0B6475B3E52}"/>
                </a:ext>
              </a:extLst>
            </p:cNvPr>
            <p:cNvCxnSpPr>
              <a:cxnSpLocks/>
              <a:stCxn id="183" idx="6"/>
              <a:endCxn id="157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0588B-9813-4B03-9ED2-5015D5A8C217}"/>
                </a:ext>
              </a:extLst>
            </p:cNvPr>
            <p:cNvCxnSpPr>
              <a:cxnSpLocks/>
              <a:stCxn id="180" idx="4"/>
              <a:endCxn id="186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BA337E5-1617-4613-BAA3-C64291007553}"/>
                </a:ext>
              </a:extLst>
            </p:cNvPr>
            <p:cNvCxnSpPr>
              <a:cxnSpLocks/>
              <a:stCxn id="186" idx="4"/>
              <a:endCxn id="185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5D9275C-FE73-442D-9ADE-439FC206E022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7AD9F8E-DD04-43A5-B94B-B33F6989375C}"/>
                </a:ext>
              </a:extLst>
            </p:cNvPr>
            <p:cNvCxnSpPr>
              <a:cxnSpLocks/>
              <a:stCxn id="184" idx="0"/>
              <a:endCxn id="185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F4EA3C1-77AB-473F-8539-82220A155623}"/>
                </a:ext>
              </a:extLst>
            </p:cNvPr>
            <p:cNvCxnSpPr>
              <a:cxnSpLocks/>
              <a:stCxn id="194" idx="1"/>
              <a:endCxn id="180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82B884-A2AA-4547-A215-0B9EE7B3DF2B}"/>
                </a:ext>
              </a:extLst>
            </p:cNvPr>
            <p:cNvCxnSpPr>
              <a:cxnSpLocks/>
              <a:stCxn id="185" idx="2"/>
              <a:endCxn id="194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502A514-7828-4127-915C-41BD1B6B728E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E536885-5B34-481C-A582-2CE453D3210F}"/>
                </a:ext>
              </a:extLst>
            </p:cNvPr>
            <p:cNvCxnSpPr>
              <a:cxnSpLocks/>
              <a:stCxn id="157" idx="1"/>
              <a:endCxn id="64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39D1669-C8D9-4A9D-A86F-2AFF489A34E5}"/>
                </a:ext>
              </a:extLst>
            </p:cNvPr>
            <p:cNvCxnSpPr>
              <a:cxnSpLocks/>
              <a:stCxn id="182" idx="6"/>
              <a:endCxn id="181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27070E6-A537-4933-AB80-8B2E6B201098}"/>
                </a:ext>
              </a:extLst>
            </p:cNvPr>
            <p:cNvCxnSpPr>
              <a:cxnSpLocks/>
              <a:stCxn id="180" idx="7"/>
              <a:endCxn id="182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5D716A8-ACA0-431D-83DF-007987603FCD}"/>
                </a:ext>
              </a:extLst>
            </p:cNvPr>
            <p:cNvCxnSpPr>
              <a:cxnSpLocks/>
              <a:stCxn id="180" idx="5"/>
              <a:endCxn id="183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25D4FC4-6BAB-4F36-BC81-BC3269272563}"/>
                </a:ext>
              </a:extLst>
            </p:cNvPr>
            <p:cNvCxnSpPr>
              <a:cxnSpLocks/>
              <a:stCxn id="181" idx="3"/>
              <a:endCxn id="183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9CE377F-8C45-4207-994B-9AF6D960F489}"/>
                </a:ext>
              </a:extLst>
            </p:cNvPr>
            <p:cNvCxnSpPr>
              <a:cxnSpLocks/>
              <a:stCxn id="183" idx="4"/>
              <a:endCxn id="186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5E0D35D-E0E4-4070-9F03-537A23F62347}"/>
                </a:ext>
              </a:extLst>
            </p:cNvPr>
            <p:cNvCxnSpPr>
              <a:cxnSpLocks/>
              <a:stCxn id="159" idx="2"/>
              <a:endCxn id="184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3833DA9-4198-4FB5-879F-24B995B49E5E}"/>
                </a:ext>
              </a:extLst>
            </p:cNvPr>
            <p:cNvCxnSpPr>
              <a:cxnSpLocks/>
              <a:endCxn id="184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5736CA7-46C1-4049-84B3-18CA838BCA1D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A1E05BC-0F05-4DEE-BF27-64CC1AA0A45A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59D4C32-1690-4A98-898D-1E98A78C247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32656DF-B1E6-4820-97FF-D938BE9E00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1E9D4C9-FA3C-4D3F-94E9-F73D0F3782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0959951-567E-495E-9504-4FEE5E2D90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D6B03FD-2D8B-4B5D-8A26-5EA666EF45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B8BE1A2-0227-4892-A103-F241189BD8FC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FDB3D25-371F-4494-82B5-BC7066151323}"/>
                </a:ext>
              </a:extLst>
            </p:cNvPr>
            <p:cNvCxnSpPr>
              <a:cxnSpLocks/>
              <a:stCxn id="182" idx="4"/>
              <a:endCxn id="183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BAD6A1B-D845-4013-A334-F19E7D5CD10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3B499A-4E94-4BE1-9928-92AED5C645CB}"/>
                </a:ext>
              </a:extLst>
            </p:cNvPr>
            <p:cNvCxnSpPr>
              <a:cxnSpLocks/>
              <a:stCxn id="189" idx="3"/>
              <a:endCxn id="153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0E175B2-E1F4-4A26-AA60-86211971C3FF}"/>
                </a:ext>
              </a:extLst>
            </p:cNvPr>
            <p:cNvCxnSpPr>
              <a:cxnSpLocks/>
              <a:stCxn id="189" idx="2"/>
              <a:endCxn id="64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E6B1408-9D0F-4935-BA7F-2206F3EF95B7}"/>
                </a:ext>
              </a:extLst>
            </p:cNvPr>
            <p:cNvCxnSpPr>
              <a:cxnSpLocks/>
              <a:stCxn id="182" idx="7"/>
              <a:endCxn id="66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A6A9E8A-3D68-4785-8C8E-0EBF780D0023}"/>
                </a:ext>
              </a:extLst>
            </p:cNvPr>
            <p:cNvCxnSpPr>
              <a:cxnSpLocks/>
              <a:endCxn id="182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hord 193">
              <a:extLst>
                <a:ext uri="{FF2B5EF4-FFF2-40B4-BE49-F238E27FC236}">
                  <a16:creationId xmlns:a16="http://schemas.microsoft.com/office/drawing/2014/main" id="{023F3C0D-14E4-40B2-9F27-9ACAD81DD9F6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12BDE26-258C-4FF0-BC18-8910490C5F5F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096FDB1-4B71-4A75-9AA3-4F96F5881646}"/>
                </a:ext>
              </a:extLst>
            </p:cNvPr>
            <p:cNvCxnSpPr>
              <a:cxnSpLocks/>
              <a:stCxn id="181" idx="6"/>
              <a:endCxn id="64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7B89D8F-6A08-4805-8C25-4D9BCE212592}"/>
                </a:ext>
              </a:extLst>
            </p:cNvPr>
            <p:cNvCxnSpPr>
              <a:cxnSpLocks/>
              <a:stCxn id="181" idx="5"/>
              <a:endCxn id="157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E7A40B4-9ADE-4BA7-9BB1-83B574569578}"/>
                </a:ext>
              </a:extLst>
            </p:cNvPr>
            <p:cNvCxnSpPr>
              <a:cxnSpLocks/>
              <a:stCxn id="66" idx="0"/>
              <a:endCxn id="181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A69F0CF-5DC4-4761-9D51-B8A423A137BF}"/>
                </a:ext>
              </a:extLst>
            </p:cNvPr>
            <p:cNvCxnSpPr>
              <a:cxnSpLocks/>
              <a:stCxn id="186" idx="5"/>
              <a:endCxn id="158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12F26D0-03E7-477A-B29A-E2BF233B528D}"/>
                </a:ext>
              </a:extLst>
            </p:cNvPr>
            <p:cNvCxnSpPr>
              <a:cxnSpLocks/>
              <a:stCxn id="153" idx="7"/>
              <a:endCxn id="64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A82C2C0-D6FE-44CF-9184-64CAEA9102CD}"/>
                </a:ext>
              </a:extLst>
            </p:cNvPr>
            <p:cNvCxnSpPr>
              <a:cxnSpLocks/>
              <a:stCxn id="82" idx="7"/>
              <a:endCxn id="189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BFCFE9A-F4B5-4509-9611-276E14B5399C}"/>
                </a:ext>
              </a:extLst>
            </p:cNvPr>
            <p:cNvCxnSpPr>
              <a:cxnSpLocks/>
              <a:stCxn id="156" idx="7"/>
              <a:endCxn id="71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D389A29-AE70-421F-87E4-145F52CE08FC}"/>
                </a:ext>
              </a:extLst>
            </p:cNvPr>
            <p:cNvCxnSpPr>
              <a:cxnSpLocks/>
              <a:stCxn id="156" idx="6"/>
              <a:endCxn id="189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5D82203E-6ABC-4015-85CC-41649AE6B182}"/>
                </a:ext>
              </a:extLst>
            </p:cNvPr>
            <p:cNvCxnSpPr>
              <a:cxnSpLocks/>
              <a:stCxn id="72" idx="0"/>
              <a:endCxn id="156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6077C3D-77AE-4E5D-9D79-62E975588AD9}"/>
                </a:ext>
              </a:extLst>
            </p:cNvPr>
            <p:cNvCxnSpPr>
              <a:cxnSpLocks/>
              <a:stCxn id="212" idx="0"/>
              <a:endCxn id="211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C82A8B2-9287-45F5-BFBE-6DCC7F83C417}"/>
                </a:ext>
              </a:extLst>
            </p:cNvPr>
            <p:cNvCxnSpPr>
              <a:cxnSpLocks/>
              <a:stCxn id="80" idx="0"/>
              <a:endCxn id="211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6D5F02A-614B-4D16-A793-BFA738D25909}"/>
                </a:ext>
              </a:extLst>
            </p:cNvPr>
            <p:cNvCxnSpPr>
              <a:cxnSpLocks/>
              <a:stCxn id="79" idx="0"/>
              <a:endCxn id="212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1B9E72-ECF5-4245-A82C-6E0A183A09B2}"/>
                </a:ext>
              </a:extLst>
            </p:cNvPr>
            <p:cNvCxnSpPr>
              <a:cxnSpLocks/>
              <a:stCxn id="156" idx="1"/>
              <a:endCxn id="213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AC8569-F3C3-4A8D-8BD9-1AD98B1DF1C8}"/>
                </a:ext>
              </a:extLst>
            </p:cNvPr>
            <p:cNvCxnSpPr>
              <a:cxnSpLocks/>
              <a:stCxn id="72" idx="0"/>
              <a:endCxn id="213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55AA0D4-9ADE-40C0-A873-81A5778C658F}"/>
                </a:ext>
              </a:extLst>
            </p:cNvPr>
            <p:cNvCxnSpPr>
              <a:cxnSpLocks/>
              <a:stCxn id="213" idx="7"/>
              <a:endCxn id="212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DA39CD6-B4D3-420C-902C-C362CC473112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8C17FD21-CE68-4D84-B1CC-98196A96C5C9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453D88A-BB14-42E1-9FFA-ACD2113CBC92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246EFC8-9F87-4142-861E-A735ED5797B8}"/>
                </a:ext>
              </a:extLst>
            </p:cNvPr>
            <p:cNvCxnSpPr>
              <a:cxnSpLocks/>
              <a:stCxn id="77" idx="0"/>
              <a:endCxn id="211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E17BF48-C2F9-4DCD-832B-83DF2AD3A0E6}"/>
                </a:ext>
              </a:extLst>
            </p:cNvPr>
            <p:cNvCxnSpPr>
              <a:cxnSpLocks/>
              <a:endCxn id="77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432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D7B0E81-B610-4A9D-8254-4298324FFAC9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7893C73-8077-4BE1-981D-D4BE31914B05}"/>
                </a:ext>
              </a:extLst>
            </p:cNvPr>
            <p:cNvCxnSpPr>
              <a:cxnSpLocks/>
              <a:stCxn id="280" idx="7"/>
              <a:endCxn id="27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8C258B3-310A-48E5-BA88-63CA0E07DA1F}"/>
                </a:ext>
              </a:extLst>
            </p:cNvPr>
            <p:cNvCxnSpPr>
              <a:cxnSpLocks/>
              <a:stCxn id="278" idx="4"/>
              <a:endCxn id="29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00883803-C1B8-48C6-BA64-7F4B323A2CA1}"/>
                </a:ext>
              </a:extLst>
            </p:cNvPr>
            <p:cNvCxnSpPr>
              <a:cxnSpLocks/>
              <a:stCxn id="283" idx="2"/>
              <a:endCxn id="29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77DCBF3-4B2A-4A40-AAD9-8D2E62B936C9}"/>
                </a:ext>
              </a:extLst>
            </p:cNvPr>
            <p:cNvCxnSpPr>
              <a:cxnSpLocks/>
              <a:stCxn id="297" idx="5"/>
              <a:endCxn id="28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44E688-E110-4DFA-8A04-DF20F31191F9}"/>
                </a:ext>
              </a:extLst>
            </p:cNvPr>
            <p:cNvCxnSpPr>
              <a:cxnSpLocks/>
              <a:stCxn id="278" idx="5"/>
              <a:endCxn id="29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954AD7E-EAF9-4B74-9463-EB928E832F6D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919D8ED-4F84-4786-8C31-94762E936944}"/>
                </a:ext>
              </a:extLst>
            </p:cNvPr>
            <p:cNvCxnSpPr>
              <a:cxnSpLocks/>
              <a:stCxn id="297" idx="3"/>
              <a:endCxn id="29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0CE6993-6EF1-4911-817C-15059F7186E4}"/>
                </a:ext>
              </a:extLst>
            </p:cNvPr>
            <p:cNvCxnSpPr>
              <a:cxnSpLocks/>
              <a:stCxn id="403" idx="7"/>
              <a:endCxn id="28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C5B031C-AEA3-46F7-9BBC-FA4402AAE00A}"/>
                </a:ext>
              </a:extLst>
            </p:cNvPr>
            <p:cNvCxnSpPr>
              <a:cxnSpLocks/>
              <a:stCxn id="283" idx="7"/>
              <a:endCxn id="28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0E8A078-75E3-43B0-9BF9-97E5BC7B68A3}"/>
                </a:ext>
              </a:extLst>
            </p:cNvPr>
            <p:cNvCxnSpPr>
              <a:cxnSpLocks/>
              <a:stCxn id="28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2E27580-0038-4188-8457-52F5720DCD8F}"/>
                </a:ext>
              </a:extLst>
            </p:cNvPr>
            <p:cNvCxnSpPr>
              <a:cxnSpLocks/>
              <a:stCxn id="297" idx="6"/>
              <a:endCxn id="29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F9C49D04-7BE5-465F-85E8-D376DC89E3EF}"/>
                </a:ext>
              </a:extLst>
            </p:cNvPr>
            <p:cNvCxnSpPr>
              <a:cxnSpLocks/>
              <a:stCxn id="282" idx="0"/>
              <a:endCxn id="29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ECAE10-3F58-4B39-8A0A-CA3CFB4CFDBC}"/>
                </a:ext>
              </a:extLst>
            </p:cNvPr>
            <p:cNvCxnSpPr>
              <a:cxnSpLocks/>
              <a:stCxn id="296" idx="6"/>
              <a:endCxn id="28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A9D2C9EF-1FE7-4DDD-B537-64570F341CE0}"/>
                </a:ext>
              </a:extLst>
            </p:cNvPr>
            <p:cNvCxnSpPr>
              <a:cxnSpLocks/>
              <a:stCxn id="284" idx="0"/>
              <a:endCxn id="28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9084052-86E8-42FD-9E4F-84B1DB28931E}"/>
                </a:ext>
              </a:extLst>
            </p:cNvPr>
            <p:cNvCxnSpPr>
              <a:cxnSpLocks/>
              <a:stCxn id="287" idx="1"/>
              <a:endCxn id="28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9CCE289-CECD-4196-8ED0-7B3069B3AAB1}"/>
                </a:ext>
              </a:extLst>
            </p:cNvPr>
            <p:cNvCxnSpPr>
              <a:cxnSpLocks/>
              <a:stCxn id="287" idx="0"/>
              <a:endCxn id="28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D459DD2-AD68-420B-B350-7EB3E61ECAFF}"/>
                </a:ext>
              </a:extLst>
            </p:cNvPr>
            <p:cNvCxnSpPr>
              <a:cxnSpLocks/>
              <a:stCxn id="286" idx="2"/>
              <a:endCxn id="28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DFC84ECD-15D6-4737-86FB-BF1EF9E0981C}"/>
                </a:ext>
              </a:extLst>
            </p:cNvPr>
            <p:cNvCxnSpPr>
              <a:cxnSpLocks/>
              <a:stCxn id="286" idx="7"/>
              <a:endCxn id="42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3B44B58-6E74-46F3-BFDD-D07225FD011D}"/>
                </a:ext>
              </a:extLst>
            </p:cNvPr>
            <p:cNvCxnSpPr>
              <a:cxnSpLocks/>
              <a:stCxn id="286" idx="6"/>
              <a:endCxn id="29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B9D69D3-BB75-4BA8-9CBC-26D30859BDF9}"/>
                </a:ext>
              </a:extLst>
            </p:cNvPr>
            <p:cNvCxnSpPr>
              <a:cxnSpLocks/>
              <a:stCxn id="293" idx="7"/>
              <a:endCxn id="29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2392879-260E-4414-AE85-45A19A8827EF}"/>
                </a:ext>
              </a:extLst>
            </p:cNvPr>
            <p:cNvCxnSpPr>
              <a:cxnSpLocks/>
              <a:stCxn id="279" idx="0"/>
              <a:endCxn id="27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EC2102-37A1-4C8E-9212-B88F2AFF78DA}"/>
                </a:ext>
              </a:extLst>
            </p:cNvPr>
            <p:cNvCxnSpPr>
              <a:cxnSpLocks/>
              <a:stCxn id="295" idx="2"/>
              <a:endCxn id="27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ADB3FE8-EC06-4978-955E-7FCA88DE58C2}"/>
                </a:ext>
              </a:extLst>
            </p:cNvPr>
            <p:cNvCxnSpPr>
              <a:cxnSpLocks/>
              <a:stCxn id="282" idx="1"/>
              <a:endCxn id="27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B9041CB-79FD-4DEB-983B-7DD05BB3482F}"/>
                </a:ext>
              </a:extLst>
            </p:cNvPr>
            <p:cNvCxnSpPr>
              <a:cxnSpLocks/>
              <a:stCxn id="281" idx="7"/>
              <a:endCxn id="27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87A0A4B-956F-448F-9EC3-12CC7F0464C4}"/>
                </a:ext>
              </a:extLst>
            </p:cNvPr>
            <p:cNvCxnSpPr>
              <a:cxnSpLocks/>
              <a:stCxn id="280" idx="6"/>
              <a:endCxn id="27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0338F1-EB1B-401B-B2B6-E850EE8F7A1C}"/>
                </a:ext>
              </a:extLst>
            </p:cNvPr>
            <p:cNvCxnSpPr>
              <a:cxnSpLocks/>
              <a:stCxn id="300" idx="7"/>
              <a:endCxn id="28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45AAFE0-E646-4104-8441-DF1C589C1DF2}"/>
                </a:ext>
              </a:extLst>
            </p:cNvPr>
            <p:cNvCxnSpPr>
              <a:cxnSpLocks/>
              <a:stCxn id="300" idx="6"/>
              <a:endCxn id="28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ACFB9E6-46F7-48A5-AD60-45B33C791046}"/>
                </a:ext>
              </a:extLst>
            </p:cNvPr>
            <p:cNvCxnSpPr>
              <a:cxnSpLocks/>
              <a:stCxn id="30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F78232E1-7B15-4981-9C87-83FDB747C79F}"/>
                </a:ext>
              </a:extLst>
            </p:cNvPr>
            <p:cNvCxnSpPr>
              <a:cxnSpLocks/>
              <a:stCxn id="28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32439E9B-3AAE-4BCD-A004-1BC2CE9BFFA0}"/>
                </a:ext>
              </a:extLst>
            </p:cNvPr>
            <p:cNvCxnSpPr>
              <a:cxnSpLocks/>
              <a:stCxn id="28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A067206-AAEE-45A3-A790-EE2DFDE483C5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9C0C6BA8-DD13-442C-86C7-E73F726D8199}"/>
                </a:ext>
              </a:extLst>
            </p:cNvPr>
            <p:cNvCxnSpPr>
              <a:cxnSpLocks/>
              <a:stCxn id="281" idx="6"/>
              <a:endCxn id="28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D5F6161-D8C2-4FF3-92C9-77489ABBE88A}"/>
                </a:ext>
              </a:extLst>
            </p:cNvPr>
            <p:cNvCxnSpPr>
              <a:cxnSpLocks/>
              <a:stCxn id="282" idx="6"/>
              <a:endCxn id="28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68FC51A-2C86-45DF-8AFA-92593ABA00A2}"/>
                </a:ext>
              </a:extLst>
            </p:cNvPr>
            <p:cNvCxnSpPr>
              <a:cxnSpLocks/>
              <a:stCxn id="284" idx="2"/>
              <a:endCxn id="28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DCD7B18-D953-49D6-B44B-8DAEFD98D1E3}"/>
                </a:ext>
              </a:extLst>
            </p:cNvPr>
            <p:cNvCxnSpPr>
              <a:cxnSpLocks/>
              <a:stCxn id="305" idx="0"/>
              <a:endCxn id="28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3795FD9-1912-46BD-AC5F-FDC9A9F33B69}"/>
                </a:ext>
              </a:extLst>
            </p:cNvPr>
            <p:cNvCxnSpPr>
              <a:cxnSpLocks/>
              <a:endCxn id="28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812A3C-9383-4E5B-B1DE-E3327DC9DCEE}"/>
                </a:ext>
              </a:extLst>
            </p:cNvPr>
            <p:cNvCxnSpPr>
              <a:cxnSpLocks/>
              <a:stCxn id="305" idx="2"/>
              <a:endCxn id="28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A8508C5-716D-4CDC-B678-A6758E398C71}"/>
                </a:ext>
              </a:extLst>
            </p:cNvPr>
            <p:cNvCxnSpPr>
              <a:cxnSpLocks/>
              <a:stCxn id="287" idx="2"/>
              <a:endCxn id="28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D3F4BF5-94EA-4DC1-A167-B5BEF787E345}"/>
                </a:ext>
              </a:extLst>
            </p:cNvPr>
            <p:cNvCxnSpPr>
              <a:cxnSpLocks/>
              <a:stCxn id="28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8FFC4F5-2AA2-44C5-903D-54DE1D04D69D}"/>
                </a:ext>
              </a:extLst>
            </p:cNvPr>
            <p:cNvCxnSpPr>
              <a:cxnSpLocks/>
              <a:stCxn id="28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8BE5A43-7505-42CC-97E9-7E70A1E876E5}"/>
                </a:ext>
              </a:extLst>
            </p:cNvPr>
            <p:cNvCxnSpPr>
              <a:cxnSpLocks/>
              <a:stCxn id="288" idx="2"/>
              <a:endCxn id="28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A9289CB-2AE8-4943-82A8-9527CE879B43}"/>
                </a:ext>
              </a:extLst>
            </p:cNvPr>
            <p:cNvCxnSpPr>
              <a:cxnSpLocks/>
              <a:stCxn id="293" idx="4"/>
              <a:endCxn id="28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22A7A70-B072-4125-9E1A-BA3D46AE5772}"/>
                </a:ext>
              </a:extLst>
            </p:cNvPr>
            <p:cNvCxnSpPr>
              <a:cxnSpLocks/>
              <a:stCxn id="292" idx="3"/>
              <a:endCxn id="28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759896C0-45C9-4D01-8C50-C08934F9602C}"/>
                </a:ext>
              </a:extLst>
            </p:cNvPr>
            <p:cNvCxnSpPr>
              <a:cxnSpLocks/>
              <a:stCxn id="292" idx="2"/>
              <a:endCxn id="29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8221D39-0988-4BD8-95BE-88AF63B2890C}"/>
                </a:ext>
              </a:extLst>
            </p:cNvPr>
            <p:cNvCxnSpPr>
              <a:cxnSpLocks/>
              <a:stCxn id="292" idx="1"/>
              <a:endCxn id="29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5D692F5-00C0-4A6A-A758-97B0A0AEF3DF}"/>
                </a:ext>
              </a:extLst>
            </p:cNvPr>
            <p:cNvCxnSpPr>
              <a:cxnSpLocks/>
              <a:stCxn id="290" idx="1"/>
              <a:endCxn id="29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855F3D-A600-42F2-AD82-6F1BFA4C93FA}"/>
                </a:ext>
              </a:extLst>
            </p:cNvPr>
            <p:cNvCxnSpPr>
              <a:cxnSpLocks/>
              <a:stCxn id="290" idx="0"/>
              <a:endCxn id="29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618BD81-7499-4C74-A73B-527982EC8B66}"/>
                </a:ext>
              </a:extLst>
            </p:cNvPr>
            <p:cNvCxnSpPr>
              <a:cxnSpLocks/>
              <a:stCxn id="362" idx="7"/>
              <a:endCxn id="42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15858D3-1BF7-4A22-9163-018B60237EEE}"/>
                </a:ext>
              </a:extLst>
            </p:cNvPr>
            <p:cNvCxnSpPr>
              <a:cxnSpLocks/>
              <a:endCxn id="28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029EE5B-033F-42D3-BBBF-E7412984ED14}"/>
                </a:ext>
              </a:extLst>
            </p:cNvPr>
            <p:cNvCxnSpPr>
              <a:cxnSpLocks/>
              <a:stCxn id="362" idx="0"/>
              <a:endCxn id="42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88CAE0-27FC-4160-85DB-24D1F26CC1BA}"/>
                </a:ext>
              </a:extLst>
            </p:cNvPr>
            <p:cNvCxnSpPr>
              <a:cxnSpLocks/>
              <a:stCxn id="374" idx="0"/>
              <a:endCxn id="42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4CB54ED-0F92-4AA1-9C5E-47D93910C07D}"/>
                </a:ext>
              </a:extLst>
            </p:cNvPr>
            <p:cNvCxnSpPr>
              <a:cxnSpLocks/>
              <a:stCxn id="374" idx="1"/>
              <a:endCxn id="29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460B3D9-1F2D-420E-9590-EE19B3534F7F}"/>
                </a:ext>
              </a:extLst>
            </p:cNvPr>
            <p:cNvCxnSpPr>
              <a:cxnSpLocks/>
              <a:stCxn id="291" idx="2"/>
              <a:endCxn id="29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70E3097-6465-4EC3-9ED9-B648E6A7DC7A}"/>
                </a:ext>
              </a:extLst>
            </p:cNvPr>
            <p:cNvCxnSpPr>
              <a:cxnSpLocks/>
              <a:stCxn id="290" idx="2"/>
              <a:endCxn id="29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5F76776-81A4-4240-B4FF-973AC41CC5C3}"/>
                </a:ext>
              </a:extLst>
            </p:cNvPr>
            <p:cNvCxnSpPr>
              <a:cxnSpLocks/>
              <a:stCxn id="289" idx="1"/>
              <a:endCxn id="29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C1E769F-541B-43B2-A1B8-13E0063F9283}"/>
                </a:ext>
              </a:extLst>
            </p:cNvPr>
            <p:cNvCxnSpPr>
              <a:cxnSpLocks/>
              <a:stCxn id="289" idx="3"/>
              <a:endCxn id="30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A364C1B0-2AAC-4AFD-AEAA-85F644FA7843}"/>
                </a:ext>
              </a:extLst>
            </p:cNvPr>
            <p:cNvCxnSpPr>
              <a:cxnSpLocks/>
              <a:stCxn id="292" idx="4"/>
              <a:endCxn id="30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C69A0BA-54EF-4370-B01E-B4A5BF46D544}"/>
                </a:ext>
              </a:extLst>
            </p:cNvPr>
            <p:cNvCxnSpPr>
              <a:cxnSpLocks/>
              <a:stCxn id="288" idx="5"/>
              <a:endCxn id="30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3C4522-67C1-4D46-9C9C-495B99DDD1B4}"/>
                </a:ext>
              </a:extLst>
            </p:cNvPr>
            <p:cNvCxnSpPr>
              <a:cxnSpLocks/>
              <a:stCxn id="289" idx="7"/>
              <a:endCxn id="29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78F57A1-5CDD-455C-B229-B0D597EA68B8}"/>
                </a:ext>
              </a:extLst>
            </p:cNvPr>
            <p:cNvCxnSpPr>
              <a:cxnSpLocks/>
              <a:stCxn id="287" idx="7"/>
              <a:endCxn id="29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7C15B007-5135-4B21-8D4C-16BA23F649CC}"/>
                </a:ext>
              </a:extLst>
            </p:cNvPr>
            <p:cNvCxnSpPr>
              <a:cxnSpLocks/>
              <a:endCxn id="28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C73B2E8-418D-44C1-99B4-42CB6E71E485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BD265EB-C007-43B7-B5D8-12E2F144252A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16E17A9-C87E-4D32-ACEA-2F2EC0F5AE7C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17D0F1B-AF12-44F4-91F8-54D65272542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DE4F281-C4BA-4DCB-B4C7-E72C8D075BA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02E38EA-EF2B-433D-A654-AE60CFEF97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BAF3971-D8CA-421F-8713-04074D6B0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246C86C-3891-4253-937B-31AF24C3D380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E361E8-CDE3-42DF-ADE1-8A101094DC34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93404F7-49BB-489C-A1E4-8A71D325652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F9994C2-ABD3-4130-9019-742122A596D8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457F310-0108-4C01-ACF3-AB03BC780770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134985E-8F9D-4F3B-8182-665D8342C9CD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DFCA3EA-B3EA-4706-88A2-039B050E4CE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2FFBCB0-0A6E-4252-81F8-2A0E5E7B35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3317D023-1698-4446-ACD5-6A30F2CD1B22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108EF3BB-E310-442A-A28C-5635A569132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08BE4C1-CF0E-4E53-A236-4062F813EC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A7349EFE-11F3-445D-84D6-7D0E21EEBC2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7D6246-531A-4F35-B075-9E99F9D2B7C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3E73314-425F-4AFB-BF7B-94D1524C2AF2}"/>
                </a:ext>
              </a:extLst>
            </p:cNvPr>
            <p:cNvCxnSpPr>
              <a:cxnSpLocks/>
              <a:stCxn id="297" idx="2"/>
              <a:endCxn id="27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ABA7747-C6F2-4B31-AF33-31182F5F10A0}"/>
                </a:ext>
              </a:extLst>
            </p:cNvPr>
            <p:cNvCxnSpPr>
              <a:cxnSpLocks/>
              <a:stCxn id="280" idx="4"/>
              <a:endCxn id="28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30985B84-8873-4FD1-9671-C62554D4E9D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7D974A51-03B6-4D2C-8676-E439A0A3E948}"/>
                </a:ext>
              </a:extLst>
            </p:cNvPr>
            <p:cNvCxnSpPr>
              <a:cxnSpLocks/>
              <a:stCxn id="30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29DA174-BEBE-4C22-BBA8-9630695B05AA}"/>
                </a:ext>
              </a:extLst>
            </p:cNvPr>
            <p:cNvCxnSpPr>
              <a:cxnSpLocks/>
              <a:stCxn id="30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CEDE54-831A-41FC-8837-2EAC2C9284E4}"/>
                </a:ext>
              </a:extLst>
            </p:cNvPr>
            <p:cNvCxnSpPr>
              <a:cxnSpLocks/>
              <a:stCxn id="30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8B05773-F3A8-4A08-8A39-80DF2FC0D75F}"/>
                </a:ext>
              </a:extLst>
            </p:cNvPr>
            <p:cNvCxnSpPr>
              <a:cxnSpLocks/>
              <a:endCxn id="28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Chord 304">
              <a:extLst>
                <a:ext uri="{FF2B5EF4-FFF2-40B4-BE49-F238E27FC236}">
                  <a16:creationId xmlns:a16="http://schemas.microsoft.com/office/drawing/2014/main" id="{88D040A7-3A6E-4A6F-9929-3F3A11E5B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D3AD2E65-E325-4CD1-B01C-6B39582B7F9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7D9EACA-6DDA-42A0-8443-C2098ADCE1C6}"/>
                </a:ext>
              </a:extLst>
            </p:cNvPr>
            <p:cNvCxnSpPr>
              <a:cxnSpLocks/>
              <a:stCxn id="305" idx="1"/>
              <a:endCxn id="28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660B2E9-F059-4486-913A-6831034EE9D5}"/>
                </a:ext>
              </a:extLst>
            </p:cNvPr>
            <p:cNvCxnSpPr>
              <a:cxnSpLocks/>
              <a:endCxn id="35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B8AA844-57BD-4179-8FBF-A2270F702808}"/>
                </a:ext>
              </a:extLst>
            </p:cNvPr>
            <p:cNvCxnSpPr>
              <a:cxnSpLocks/>
              <a:endCxn id="37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65302F9-A675-442D-9F14-8D17E6E5216E}"/>
                </a:ext>
              </a:extLst>
            </p:cNvPr>
            <p:cNvCxnSpPr>
              <a:cxnSpLocks/>
              <a:stCxn id="359" idx="0"/>
              <a:endCxn id="37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09C1AA70-8A3F-4BB1-855A-B301E39287CA}"/>
                </a:ext>
              </a:extLst>
            </p:cNvPr>
            <p:cNvCxnSpPr>
              <a:cxnSpLocks/>
              <a:stCxn id="425" idx="2"/>
              <a:endCxn id="36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8D70AF19-4BD3-41BF-87A8-972550327F7E}"/>
                </a:ext>
              </a:extLst>
            </p:cNvPr>
            <p:cNvCxnSpPr>
              <a:cxnSpLocks/>
              <a:stCxn id="359" idx="7"/>
              <a:endCxn id="36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5CE9301-FBA3-4ED5-A0C0-3AB948666454}"/>
                </a:ext>
              </a:extLst>
            </p:cNvPr>
            <p:cNvCxnSpPr>
              <a:cxnSpLocks/>
              <a:endCxn id="37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4139FB64-1147-42D5-A4D0-C076D277E2B7}"/>
                </a:ext>
              </a:extLst>
            </p:cNvPr>
            <p:cNvCxnSpPr>
              <a:cxnSpLocks/>
              <a:stCxn id="374" idx="6"/>
              <a:endCxn id="36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3BEB394-9BA9-49A6-9CE7-D9AC8238263D}"/>
                </a:ext>
              </a:extLst>
            </p:cNvPr>
            <p:cNvCxnSpPr>
              <a:cxnSpLocks/>
              <a:stCxn id="360" idx="0"/>
              <a:endCxn id="36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4565783E-9459-4C6D-B867-75E6C707534C}"/>
                </a:ext>
              </a:extLst>
            </p:cNvPr>
            <p:cNvCxnSpPr>
              <a:cxnSpLocks/>
              <a:stCxn id="363" idx="1"/>
              <a:endCxn id="36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49FBA7E-71A8-4753-9136-1A91EC229C77}"/>
                </a:ext>
              </a:extLst>
            </p:cNvPr>
            <p:cNvCxnSpPr>
              <a:cxnSpLocks/>
              <a:stCxn id="363" idx="0"/>
              <a:endCxn id="36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0DA1EA9-EB9A-4F8C-A1E5-E6EE67DEA1F2}"/>
                </a:ext>
              </a:extLst>
            </p:cNvPr>
            <p:cNvCxnSpPr>
              <a:cxnSpLocks/>
              <a:stCxn id="362" idx="2"/>
              <a:endCxn id="36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6ECBB5B-B043-401D-B9A4-7570EC3E6304}"/>
                </a:ext>
              </a:extLst>
            </p:cNvPr>
            <p:cNvCxnSpPr>
              <a:cxnSpLocks/>
              <a:stCxn id="362" idx="7"/>
              <a:endCxn id="37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778DF75-C92A-4794-8F8F-5E3CC206A7DE}"/>
                </a:ext>
              </a:extLst>
            </p:cNvPr>
            <p:cNvCxnSpPr>
              <a:cxnSpLocks/>
              <a:stCxn id="362" idx="6"/>
              <a:endCxn id="36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5545D1D-9741-40EE-B757-3637A308ED06}"/>
                </a:ext>
              </a:extLst>
            </p:cNvPr>
            <p:cNvCxnSpPr>
              <a:cxnSpLocks/>
              <a:stCxn id="369" idx="7"/>
              <a:endCxn id="37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991CA565-3B8F-4F51-BB2F-83FF27815C00}"/>
                </a:ext>
              </a:extLst>
            </p:cNvPr>
            <p:cNvCxnSpPr>
              <a:cxnSpLocks/>
              <a:stCxn id="426" idx="1"/>
              <a:endCxn id="36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8081D33-2B4D-4625-B2B1-572E65DDA168}"/>
                </a:ext>
              </a:extLst>
            </p:cNvPr>
            <p:cNvCxnSpPr>
              <a:cxnSpLocks/>
              <a:endCxn id="35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BF51E69-B89B-47C4-B542-D8826A252A28}"/>
                </a:ext>
              </a:extLst>
            </p:cNvPr>
            <p:cNvCxnSpPr>
              <a:cxnSpLocks/>
              <a:stCxn id="360" idx="2"/>
              <a:endCxn id="35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F687AFEB-BF27-4F19-8E6C-E05412A14F33}"/>
                </a:ext>
              </a:extLst>
            </p:cNvPr>
            <p:cNvCxnSpPr>
              <a:cxnSpLocks/>
              <a:stCxn id="375" idx="0"/>
              <a:endCxn id="35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16894BC-924D-460C-B726-294E02661D7A}"/>
                </a:ext>
              </a:extLst>
            </p:cNvPr>
            <p:cNvCxnSpPr>
              <a:cxnSpLocks/>
              <a:endCxn id="35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A3F03CC-F10B-4191-ADB1-9F43DE0BC29B}"/>
                </a:ext>
              </a:extLst>
            </p:cNvPr>
            <p:cNvCxnSpPr>
              <a:cxnSpLocks/>
              <a:stCxn id="375" idx="2"/>
              <a:endCxn id="36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716A65A-6A75-41DB-A73A-9480C05F6563}"/>
                </a:ext>
              </a:extLst>
            </p:cNvPr>
            <p:cNvCxnSpPr>
              <a:cxnSpLocks/>
              <a:stCxn id="363" idx="2"/>
              <a:endCxn id="36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6DD599F-23E8-4EDC-BDFE-919BDB4933F0}"/>
                </a:ext>
              </a:extLst>
            </p:cNvPr>
            <p:cNvCxnSpPr>
              <a:cxnSpLocks/>
              <a:stCxn id="36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1ECACA0-B229-4FE8-A6C9-9F0EDF09A1DB}"/>
                </a:ext>
              </a:extLst>
            </p:cNvPr>
            <p:cNvCxnSpPr>
              <a:cxnSpLocks/>
              <a:stCxn id="36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3EB8B8C-754D-4AFC-A330-2F213E109C3C}"/>
                </a:ext>
              </a:extLst>
            </p:cNvPr>
            <p:cNvCxnSpPr>
              <a:cxnSpLocks/>
              <a:stCxn id="364" idx="2"/>
              <a:endCxn id="36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5F2346F-C643-4C11-8698-7053A69D12E3}"/>
                </a:ext>
              </a:extLst>
            </p:cNvPr>
            <p:cNvCxnSpPr>
              <a:cxnSpLocks/>
              <a:stCxn id="369" idx="4"/>
              <a:endCxn id="36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4F95FE23-F315-46DA-84BC-BE48AF04153F}"/>
                </a:ext>
              </a:extLst>
            </p:cNvPr>
            <p:cNvCxnSpPr>
              <a:cxnSpLocks/>
              <a:stCxn id="368" idx="3"/>
              <a:endCxn id="36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4A9082D-A2C4-4995-BB67-03E747E7AC25}"/>
                </a:ext>
              </a:extLst>
            </p:cNvPr>
            <p:cNvCxnSpPr>
              <a:cxnSpLocks/>
              <a:stCxn id="368" idx="2"/>
              <a:endCxn id="36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FAB7A54-2D0F-4982-AF53-42A2BC1958A8}"/>
                </a:ext>
              </a:extLst>
            </p:cNvPr>
            <p:cNvCxnSpPr>
              <a:cxnSpLocks/>
              <a:stCxn id="368" idx="1"/>
              <a:endCxn id="37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1FC95DE-C05E-45BE-8192-6182952A6BE7}"/>
                </a:ext>
              </a:extLst>
            </p:cNvPr>
            <p:cNvCxnSpPr>
              <a:cxnSpLocks/>
              <a:stCxn id="366" idx="1"/>
              <a:endCxn id="37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B2176B-8B8B-48F8-8147-D0C071202A40}"/>
                </a:ext>
              </a:extLst>
            </p:cNvPr>
            <p:cNvCxnSpPr>
              <a:cxnSpLocks/>
              <a:stCxn id="366" idx="0"/>
              <a:endCxn id="36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B44FC8B-3DFC-4B10-B9AE-62ED02202754}"/>
                </a:ext>
              </a:extLst>
            </p:cNvPr>
            <p:cNvCxnSpPr>
              <a:cxnSpLocks/>
              <a:stCxn id="372" idx="0"/>
              <a:endCxn id="37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5CB26D1-60B0-4A9B-9D15-879C86B9C4C5}"/>
                </a:ext>
              </a:extLst>
            </p:cNvPr>
            <p:cNvCxnSpPr>
              <a:cxnSpLocks/>
              <a:stCxn id="400" idx="7"/>
              <a:endCxn id="37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AAC7601-2F4E-46EA-8236-299800AD6ACE}"/>
                </a:ext>
              </a:extLst>
            </p:cNvPr>
            <p:cNvCxnSpPr>
              <a:cxnSpLocks/>
              <a:endCxn id="37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A72E4E7D-CA7C-4E08-A968-6DEF5D7A4E7A}"/>
                </a:ext>
              </a:extLst>
            </p:cNvPr>
            <p:cNvCxnSpPr>
              <a:cxnSpLocks/>
              <a:stCxn id="399" idx="5"/>
              <a:endCxn id="37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9E5EE9-E15F-491A-BC23-4F8802106BA7}"/>
                </a:ext>
              </a:extLst>
            </p:cNvPr>
            <p:cNvCxnSpPr>
              <a:cxnSpLocks/>
              <a:endCxn id="37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7E4CC0-4F14-4E11-AC28-B27FB12CC1DC}"/>
                </a:ext>
              </a:extLst>
            </p:cNvPr>
            <p:cNvCxnSpPr>
              <a:cxnSpLocks/>
              <a:stCxn id="37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E2C50E3-C44F-4846-A66B-7853A4028A65}"/>
                </a:ext>
              </a:extLst>
            </p:cNvPr>
            <p:cNvCxnSpPr>
              <a:cxnSpLocks/>
              <a:stCxn id="373" idx="3"/>
              <a:endCxn id="36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91F21CB-DF67-4B69-931C-405D3B1011A8}"/>
                </a:ext>
              </a:extLst>
            </p:cNvPr>
            <p:cNvCxnSpPr>
              <a:cxnSpLocks/>
              <a:stCxn id="373" idx="1"/>
              <a:endCxn id="36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1C1FAE9-20BF-4ACB-8229-64F8BFFF0A6C}"/>
                </a:ext>
              </a:extLst>
            </p:cNvPr>
            <p:cNvCxnSpPr>
              <a:cxnSpLocks/>
              <a:stCxn id="372" idx="2"/>
              <a:endCxn id="36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4F8C258-9B9B-4BF4-B5A2-E8167E1BA0B5}"/>
                </a:ext>
              </a:extLst>
            </p:cNvPr>
            <p:cNvCxnSpPr>
              <a:cxnSpLocks/>
              <a:stCxn id="371" idx="3"/>
              <a:endCxn id="36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78A8156-0A86-431E-9CD1-7C38E48EBB31}"/>
                </a:ext>
              </a:extLst>
            </p:cNvPr>
            <p:cNvCxnSpPr>
              <a:cxnSpLocks/>
              <a:stCxn id="371" idx="2"/>
              <a:endCxn id="36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841E652-D612-4A06-8589-D625D4482440}"/>
                </a:ext>
              </a:extLst>
            </p:cNvPr>
            <p:cNvCxnSpPr>
              <a:cxnSpLocks/>
              <a:stCxn id="367" idx="1"/>
              <a:endCxn id="37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ED03B-88EE-4AC2-8622-3B3FAAE6FE84}"/>
                </a:ext>
              </a:extLst>
            </p:cNvPr>
            <p:cNvCxnSpPr>
              <a:cxnSpLocks/>
              <a:stCxn id="366" idx="2"/>
              <a:endCxn id="36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C2A8D3C0-90DF-48ED-A358-3CFAFD9C18F8}"/>
                </a:ext>
              </a:extLst>
            </p:cNvPr>
            <p:cNvCxnSpPr>
              <a:cxnSpLocks/>
              <a:stCxn id="365" idx="1"/>
              <a:endCxn id="36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98319B2-B324-42B8-BED1-3079085AA7C5}"/>
                </a:ext>
              </a:extLst>
            </p:cNvPr>
            <p:cNvCxnSpPr>
              <a:cxnSpLocks/>
              <a:stCxn id="365" idx="3"/>
              <a:endCxn id="37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96FD94C-F95B-406D-833C-70E89A577351}"/>
                </a:ext>
              </a:extLst>
            </p:cNvPr>
            <p:cNvCxnSpPr>
              <a:cxnSpLocks/>
              <a:stCxn id="368" idx="4"/>
              <a:endCxn id="37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8D2DFFE-9FB5-44A7-A03E-5D364C50084B}"/>
                </a:ext>
              </a:extLst>
            </p:cNvPr>
            <p:cNvCxnSpPr>
              <a:cxnSpLocks/>
              <a:stCxn id="364" idx="5"/>
              <a:endCxn id="37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9A54D6E-CF38-4F1A-B8A0-48335FC16AC1}"/>
                </a:ext>
              </a:extLst>
            </p:cNvPr>
            <p:cNvCxnSpPr>
              <a:cxnSpLocks/>
              <a:stCxn id="365" idx="7"/>
              <a:endCxn id="36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8D7C8A-9B6A-477E-8C4D-70627AD71626}"/>
                </a:ext>
              </a:extLst>
            </p:cNvPr>
            <p:cNvCxnSpPr>
              <a:cxnSpLocks/>
              <a:stCxn id="363" idx="7"/>
              <a:endCxn id="36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2F84021-BAE9-44E2-BD21-CF965A4908F0}"/>
                </a:ext>
              </a:extLst>
            </p:cNvPr>
            <p:cNvCxnSpPr>
              <a:cxnSpLocks/>
              <a:endCxn id="36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7C27ACC5-BEAA-4AEA-A77F-37AEDC14C7D8}"/>
                </a:ext>
              </a:extLst>
            </p:cNvPr>
            <p:cNvCxnSpPr>
              <a:cxnSpLocks/>
              <a:stCxn id="373" idx="7"/>
              <a:endCxn id="37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878CA2A1-BF16-4997-97C6-09A7044BD605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8BDC6344-A5EB-4835-8A96-AB878D02E68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BB3CA4F0-B791-4FE4-919C-7796B5871CDE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74D9D970-39EC-4123-8B8B-A597B09D830E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540DB0C9-D8BE-4B4F-ABE4-31455BD44A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1B79F4E3-63CA-48EE-A2E4-9BD0B7F82D8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BBF5F20-8A76-4248-B7CA-9B6C23D82793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EAD3832-92E6-437F-A075-EA04BB5E0854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9962974A-BB1C-4676-BCAF-E0F7A0109EC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0934823F-100D-47ED-BFD9-B8B07B4E245B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2FAFA5E5-67D4-4E82-9619-0602BBA89A97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F95C1264-A030-4F74-B615-A9E09B68ACF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4FF2E79E-B3ED-4BA3-B4C4-2DC228226E52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266AC30-B4CA-4DD4-B8F7-115F431C35F2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D6DB7E34-1C9A-430B-BAA1-CAA7C58A06F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E7B2507-78A0-4766-96A4-89BFB08788B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Chord 374">
              <a:extLst>
                <a:ext uri="{FF2B5EF4-FFF2-40B4-BE49-F238E27FC236}">
                  <a16:creationId xmlns:a16="http://schemas.microsoft.com/office/drawing/2014/main" id="{6756C758-72BF-4B7E-AD64-D3DEDEAFAAE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3E2EF3D9-A3E0-476A-A92C-620D147A54B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1BDA46-F9CF-405E-B1F8-DB453D70DF55}"/>
                </a:ext>
              </a:extLst>
            </p:cNvPr>
            <p:cNvCxnSpPr>
              <a:cxnSpLocks/>
              <a:stCxn id="375" idx="1"/>
              <a:endCxn id="36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8538BDB-906F-439F-8D0A-D679C9FB6DDE}"/>
                </a:ext>
              </a:extLst>
            </p:cNvPr>
            <p:cNvCxnSpPr>
              <a:cxnSpLocks/>
              <a:stCxn id="397" idx="6"/>
              <a:endCxn id="37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BFAF05BF-B4FA-4BA1-B38C-5040819920C4}"/>
                </a:ext>
              </a:extLst>
            </p:cNvPr>
            <p:cNvCxnSpPr>
              <a:cxnSpLocks/>
              <a:stCxn id="394" idx="4"/>
              <a:endCxn id="40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48E4104-5B5A-4084-AE95-50E121B2C6A2}"/>
                </a:ext>
              </a:extLst>
            </p:cNvPr>
            <p:cNvCxnSpPr>
              <a:cxnSpLocks/>
              <a:stCxn id="400" idx="4"/>
              <a:endCxn id="39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4A42C92-870A-40B6-B1D0-FAACCDF175CC}"/>
                </a:ext>
              </a:extLst>
            </p:cNvPr>
            <p:cNvCxnSpPr>
              <a:cxnSpLocks/>
              <a:stCxn id="39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5521C61-4F00-4DE2-A5FE-E1964E75D36D}"/>
                </a:ext>
              </a:extLst>
            </p:cNvPr>
            <p:cNvCxnSpPr>
              <a:cxnSpLocks/>
              <a:stCxn id="398" idx="0"/>
              <a:endCxn id="39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1D8D2D0-30D2-4EEA-A8CA-8E476929E7C2}"/>
                </a:ext>
              </a:extLst>
            </p:cNvPr>
            <p:cNvCxnSpPr>
              <a:cxnSpLocks/>
              <a:stCxn id="408" idx="1"/>
              <a:endCxn id="39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225D5A2-73D1-497E-922B-4C790347414B}"/>
                </a:ext>
              </a:extLst>
            </p:cNvPr>
            <p:cNvCxnSpPr>
              <a:cxnSpLocks/>
              <a:stCxn id="399" idx="2"/>
              <a:endCxn id="40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54123A-E710-434C-BE12-7C9F412AB917}"/>
                </a:ext>
              </a:extLst>
            </p:cNvPr>
            <p:cNvCxnSpPr>
              <a:cxnSpLocks/>
              <a:stCxn id="39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A05C7F84-C23C-4A1C-8F2F-772AC8FCE992}"/>
                </a:ext>
              </a:extLst>
            </p:cNvPr>
            <p:cNvCxnSpPr>
              <a:cxnSpLocks/>
              <a:stCxn id="371" idx="1"/>
              <a:endCxn id="27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2DD35B3D-BA7F-46E0-8723-E3631B08652C}"/>
                </a:ext>
              </a:extLst>
            </p:cNvPr>
            <p:cNvCxnSpPr>
              <a:cxnSpLocks/>
              <a:stCxn id="396" idx="6"/>
              <a:endCxn id="39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1A646F6-823B-4C58-9AA7-1D1D5C1203E1}"/>
                </a:ext>
              </a:extLst>
            </p:cNvPr>
            <p:cNvCxnSpPr>
              <a:cxnSpLocks/>
              <a:stCxn id="394" idx="7"/>
              <a:endCxn id="39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D46DAEA-09F6-492D-B8E0-A21B47CAA28A}"/>
                </a:ext>
              </a:extLst>
            </p:cNvPr>
            <p:cNvCxnSpPr>
              <a:cxnSpLocks/>
              <a:stCxn id="394" idx="5"/>
              <a:endCxn id="39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D2E067B-71A9-49B0-8D1F-1835CFAA3B01}"/>
                </a:ext>
              </a:extLst>
            </p:cNvPr>
            <p:cNvCxnSpPr>
              <a:cxnSpLocks/>
              <a:stCxn id="395" idx="3"/>
              <a:endCxn id="39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8826402-6BFE-4BED-BD3C-DCA8D2F95726}"/>
                </a:ext>
              </a:extLst>
            </p:cNvPr>
            <p:cNvCxnSpPr>
              <a:cxnSpLocks/>
              <a:stCxn id="397" idx="4"/>
              <a:endCxn id="40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283BC04-5A9A-4998-94C5-677EC4F54078}"/>
                </a:ext>
              </a:extLst>
            </p:cNvPr>
            <p:cNvCxnSpPr>
              <a:cxnSpLocks/>
              <a:stCxn id="373" idx="2"/>
              <a:endCxn id="39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E76897A9-35C0-4407-BE22-65984E82A18C}"/>
                </a:ext>
              </a:extLst>
            </p:cNvPr>
            <p:cNvCxnSpPr>
              <a:cxnSpLocks/>
              <a:endCxn id="39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132CE5B-EA5A-47E5-B63D-469CDC8D6889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F9BCDB4-C474-4F0A-A936-26A99DA5496F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576861BB-37F7-4F1E-8C75-87CB8BE4F22A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B011BB99-8702-4FF4-97F0-7C79996898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294BEE3B-8B5E-4CE4-9BEE-156B358F9C5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4BCDBE67-7D49-4203-ABB7-93E821083C6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B377BA2-695F-4614-9E71-1DD05273C5E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3D84BE-297F-4721-916A-0E1CBC17BB70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314C23E8-9A40-4122-9EAA-F8CB0E8D61E2}"/>
                </a:ext>
              </a:extLst>
            </p:cNvPr>
            <p:cNvCxnSpPr>
              <a:cxnSpLocks/>
              <a:stCxn id="396" idx="4"/>
              <a:endCxn id="39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B3E96D-BA3E-4DE3-AA50-A7A486F4CCE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3DEC9911-F288-48D9-8191-DDCCAB238BD7}"/>
                </a:ext>
              </a:extLst>
            </p:cNvPr>
            <p:cNvCxnSpPr>
              <a:cxnSpLocks/>
              <a:stCxn id="403" idx="3"/>
              <a:endCxn id="36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417A49-79DF-40F5-AE11-4693B48CB778}"/>
                </a:ext>
              </a:extLst>
            </p:cNvPr>
            <p:cNvCxnSpPr>
              <a:cxnSpLocks/>
              <a:stCxn id="403" idx="2"/>
              <a:endCxn id="27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22CA76D-BB52-4635-A4B3-C8FC23584246}"/>
                </a:ext>
              </a:extLst>
            </p:cNvPr>
            <p:cNvCxnSpPr>
              <a:cxnSpLocks/>
              <a:stCxn id="396" idx="7"/>
              <a:endCxn id="28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2D35160C-A84B-4747-9CB3-1522E289FBD5}"/>
                </a:ext>
              </a:extLst>
            </p:cNvPr>
            <p:cNvCxnSpPr>
              <a:cxnSpLocks/>
              <a:endCxn id="39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Chord 407">
              <a:extLst>
                <a:ext uri="{FF2B5EF4-FFF2-40B4-BE49-F238E27FC236}">
                  <a16:creationId xmlns:a16="http://schemas.microsoft.com/office/drawing/2014/main" id="{6B27212D-2798-4AD9-AC3A-8C5E834AD6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6D1ADC-56E3-4999-B0A4-6650F3108C59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E950FD6-536E-4218-A603-5A5332A0129B}"/>
                </a:ext>
              </a:extLst>
            </p:cNvPr>
            <p:cNvCxnSpPr>
              <a:cxnSpLocks/>
              <a:stCxn id="395" idx="6"/>
              <a:endCxn id="27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0E885CE6-42FA-49CE-89BC-EDFA13DF5A28}"/>
                </a:ext>
              </a:extLst>
            </p:cNvPr>
            <p:cNvCxnSpPr>
              <a:cxnSpLocks/>
              <a:stCxn id="395" idx="5"/>
              <a:endCxn id="37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F5F2EED-218B-4400-986A-2F96EAD344F9}"/>
                </a:ext>
              </a:extLst>
            </p:cNvPr>
            <p:cNvCxnSpPr>
              <a:cxnSpLocks/>
              <a:stCxn id="280" idx="0"/>
              <a:endCxn id="39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D329DFC-0260-43E0-A7A8-11B87A39E487}"/>
                </a:ext>
              </a:extLst>
            </p:cNvPr>
            <p:cNvCxnSpPr>
              <a:cxnSpLocks/>
              <a:stCxn id="400" idx="5"/>
              <a:endCxn id="37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569A683C-6FE4-4272-BB94-C47781F916BE}"/>
                </a:ext>
              </a:extLst>
            </p:cNvPr>
            <p:cNvCxnSpPr>
              <a:cxnSpLocks/>
              <a:stCxn id="367" idx="7"/>
              <a:endCxn id="27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9D56BA-219C-499F-8FDA-E0331F10B604}"/>
                </a:ext>
              </a:extLst>
            </p:cNvPr>
            <p:cNvCxnSpPr>
              <a:cxnSpLocks/>
              <a:stCxn id="296" idx="7"/>
              <a:endCxn id="40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86E291E7-0207-4B1B-9647-CB344D8CEE4B}"/>
                </a:ext>
              </a:extLst>
            </p:cNvPr>
            <p:cNvCxnSpPr>
              <a:cxnSpLocks/>
              <a:stCxn id="370" idx="7"/>
              <a:endCxn id="28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C95059-0258-4D7B-B44A-A642694C4145}"/>
                </a:ext>
              </a:extLst>
            </p:cNvPr>
            <p:cNvCxnSpPr>
              <a:cxnSpLocks/>
              <a:stCxn id="370" idx="6"/>
              <a:endCxn id="40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64AE964-6EC8-472E-AB76-A3C96583EA7F}"/>
                </a:ext>
              </a:extLst>
            </p:cNvPr>
            <p:cNvCxnSpPr>
              <a:cxnSpLocks/>
              <a:stCxn id="286" idx="0"/>
              <a:endCxn id="37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869F9BA-9BC4-4018-A4A5-6DF8F88EBD15}"/>
                </a:ext>
              </a:extLst>
            </p:cNvPr>
            <p:cNvCxnSpPr>
              <a:cxnSpLocks/>
              <a:stCxn id="426" idx="0"/>
              <a:endCxn id="42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B584D9E-C721-4253-9A84-131513298BDB}"/>
                </a:ext>
              </a:extLst>
            </p:cNvPr>
            <p:cNvCxnSpPr>
              <a:cxnSpLocks/>
              <a:stCxn id="294" idx="0"/>
              <a:endCxn id="42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D4005D83-FAEA-43E2-B5B4-5DE4DB493913}"/>
                </a:ext>
              </a:extLst>
            </p:cNvPr>
            <p:cNvCxnSpPr>
              <a:cxnSpLocks/>
              <a:stCxn id="293" idx="0"/>
              <a:endCxn id="42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9811511-1438-48C4-AE7B-7759240D7D90}"/>
                </a:ext>
              </a:extLst>
            </p:cNvPr>
            <p:cNvCxnSpPr>
              <a:cxnSpLocks/>
              <a:stCxn id="370" idx="1"/>
              <a:endCxn id="42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80B67A6-A8A8-429D-BC56-7C79F2EB1AE9}"/>
                </a:ext>
              </a:extLst>
            </p:cNvPr>
            <p:cNvCxnSpPr>
              <a:cxnSpLocks/>
              <a:stCxn id="286" idx="0"/>
              <a:endCxn id="42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9DDF064-5DE0-465B-AF03-CCEB5455E7FC}"/>
                </a:ext>
              </a:extLst>
            </p:cNvPr>
            <p:cNvCxnSpPr>
              <a:cxnSpLocks/>
              <a:stCxn id="427" idx="7"/>
              <a:endCxn id="42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8890C6A-C402-4922-8287-B3DA7C59A36E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B1E69AAC-28E4-4708-9740-5C1946843BF7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1B943F2C-5117-4403-91C2-154765D07333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68CDCF47-3919-4B64-AF50-EE33AA51D80C}"/>
                </a:ext>
              </a:extLst>
            </p:cNvPr>
            <p:cNvCxnSpPr>
              <a:cxnSpLocks/>
              <a:stCxn id="291" idx="0"/>
              <a:endCxn id="42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2140F54-98B2-43FE-BD87-CAC51DFE19D3}"/>
                </a:ext>
              </a:extLst>
            </p:cNvPr>
            <p:cNvCxnSpPr>
              <a:cxnSpLocks/>
              <a:endCxn id="29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" name="Picture Placeholder 2">
            <a:extLst>
              <a:ext uri="{FF2B5EF4-FFF2-40B4-BE49-F238E27FC236}">
                <a16:creationId xmlns:a16="http://schemas.microsoft.com/office/drawing/2014/main" id="{C050FD47-85FC-44C2-A9A3-A1FB053F000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2" name="Arc 431">
            <a:extLst>
              <a:ext uri="{FF2B5EF4-FFF2-40B4-BE49-F238E27FC236}">
                <a16:creationId xmlns:a16="http://schemas.microsoft.com/office/drawing/2014/main" id="{4B9AAF35-AB2B-4044-875F-9A7377BE392A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bg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10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882A4-F510-43D0-BF52-907BCEB4D24C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E0C0E5-C089-4251-BF21-D2ECD3DEF6A6}"/>
                </a:ext>
              </a:extLst>
            </p:cNvPr>
            <p:cNvCxnSpPr>
              <a:cxnSpLocks/>
              <a:stCxn id="67" idx="7"/>
              <a:endCxn id="65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89D931-640E-4CAB-AA5C-F5E362B8F022}"/>
                </a:ext>
              </a:extLst>
            </p:cNvPr>
            <p:cNvCxnSpPr>
              <a:cxnSpLocks/>
              <a:stCxn id="65" idx="4"/>
              <a:endCxn id="84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6E4CD4-EA59-4E46-A35E-E884F32DDA04}"/>
                </a:ext>
              </a:extLst>
            </p:cNvPr>
            <p:cNvCxnSpPr>
              <a:cxnSpLocks/>
              <a:stCxn id="70" idx="2"/>
              <a:endCxn id="82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3F0306-26D9-4F4E-95E6-630AA5BDAA55}"/>
                </a:ext>
              </a:extLst>
            </p:cNvPr>
            <p:cNvCxnSpPr>
              <a:cxnSpLocks/>
              <a:stCxn id="84" idx="5"/>
              <a:endCxn id="70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BD4605-80AD-4825-8D50-CDB858A7A5D6}"/>
                </a:ext>
              </a:extLst>
            </p:cNvPr>
            <p:cNvCxnSpPr>
              <a:cxnSpLocks/>
              <a:stCxn id="65" idx="5"/>
              <a:endCxn id="83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BB1D53-89B6-481A-A407-8D5C02288A6A}"/>
                </a:ext>
              </a:extLst>
            </p:cNvPr>
            <p:cNvCxnSpPr>
              <a:cxnSpLocks/>
              <a:stCxn id="70" idx="0"/>
              <a:endCxn id="83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93E11F-580C-459F-AFA0-F9EF1C6AC237}"/>
                </a:ext>
              </a:extLst>
            </p:cNvPr>
            <p:cNvCxnSpPr>
              <a:cxnSpLocks/>
              <a:stCxn id="84" idx="3"/>
              <a:endCxn id="82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693F68-AB8C-4840-9B26-918A9271771B}"/>
                </a:ext>
              </a:extLst>
            </p:cNvPr>
            <p:cNvCxnSpPr>
              <a:cxnSpLocks/>
              <a:stCxn id="190" idx="7"/>
              <a:endCxn id="72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6138786-E79A-468B-8865-501F9254B2CD}"/>
                </a:ext>
              </a:extLst>
            </p:cNvPr>
            <p:cNvCxnSpPr>
              <a:cxnSpLocks/>
              <a:stCxn id="70" idx="7"/>
              <a:endCxn id="72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B77E1-2BE3-49E8-BDD1-97A0D98305AD}"/>
                </a:ext>
              </a:extLst>
            </p:cNvPr>
            <p:cNvCxnSpPr>
              <a:cxnSpLocks/>
              <a:stCxn id="69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6E64F4-363E-43A1-B54D-9DF9BA7B4C29}"/>
                </a:ext>
              </a:extLst>
            </p:cNvPr>
            <p:cNvCxnSpPr>
              <a:cxnSpLocks/>
              <a:stCxn id="84" idx="6"/>
              <a:endCxn id="83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04CF09-3E8F-49C7-8508-DE49B8B0CA7D}"/>
                </a:ext>
              </a:extLst>
            </p:cNvPr>
            <p:cNvCxnSpPr>
              <a:cxnSpLocks/>
              <a:stCxn id="69" idx="0"/>
              <a:endCxn id="82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FF84F9-9C10-4490-8CC7-9EC65C1B0AE3}"/>
                </a:ext>
              </a:extLst>
            </p:cNvPr>
            <p:cNvCxnSpPr>
              <a:cxnSpLocks/>
              <a:stCxn id="83" idx="6"/>
              <a:endCxn id="72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482F58-A650-41BF-8F7A-4A56C83AF9FA}"/>
                </a:ext>
              </a:extLst>
            </p:cNvPr>
            <p:cNvCxnSpPr>
              <a:cxnSpLocks/>
              <a:stCxn id="71" idx="0"/>
              <a:endCxn id="72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954BD0-A6C4-425F-988D-D05C7F33C2CD}"/>
                </a:ext>
              </a:extLst>
            </p:cNvPr>
            <p:cNvCxnSpPr>
              <a:cxnSpLocks/>
              <a:stCxn id="74" idx="1"/>
              <a:endCxn id="72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694B5-FDE2-48CB-BFE9-C1C1B092CA50}"/>
                </a:ext>
              </a:extLst>
            </p:cNvPr>
            <p:cNvCxnSpPr>
              <a:cxnSpLocks/>
              <a:stCxn id="74" idx="0"/>
              <a:endCxn id="73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B70AC-F1CC-4F46-AB60-6C054B079D75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EBA4E2-6321-4FC5-AEDF-BA96B02CB26C}"/>
                </a:ext>
              </a:extLst>
            </p:cNvPr>
            <p:cNvCxnSpPr>
              <a:cxnSpLocks/>
              <a:stCxn id="73" idx="7"/>
              <a:endCxn id="213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3FB84-2305-4C37-9F79-B34D4D273AE4}"/>
                </a:ext>
              </a:extLst>
            </p:cNvPr>
            <p:cNvCxnSpPr>
              <a:cxnSpLocks/>
              <a:stCxn id="73" idx="6"/>
              <a:endCxn id="80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57324A-5B28-4DB4-A81C-EECA1D9ED5AC}"/>
                </a:ext>
              </a:extLst>
            </p:cNvPr>
            <p:cNvCxnSpPr>
              <a:cxnSpLocks/>
              <a:stCxn id="80" idx="7"/>
              <a:endCxn id="81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A3F1A9-1265-40D5-B7B0-2DE9C9E23F92}"/>
                </a:ext>
              </a:extLst>
            </p:cNvPr>
            <p:cNvCxnSpPr>
              <a:cxnSpLocks/>
              <a:stCxn id="66" idx="0"/>
              <a:endCxn id="65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5F5B74-8B9D-4FE9-A44A-0BB2A9DAA0E5}"/>
                </a:ext>
              </a:extLst>
            </p:cNvPr>
            <p:cNvCxnSpPr>
              <a:cxnSpLocks/>
              <a:stCxn id="82" idx="2"/>
              <a:endCxn id="66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7FB540-7001-45F6-843E-012E23A3D13F}"/>
                </a:ext>
              </a:extLst>
            </p:cNvPr>
            <p:cNvCxnSpPr>
              <a:cxnSpLocks/>
              <a:stCxn id="69" idx="1"/>
              <a:endCxn id="66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0D9DB9-7700-437A-BA47-CE48810A501E}"/>
                </a:ext>
              </a:extLst>
            </p:cNvPr>
            <p:cNvCxnSpPr>
              <a:cxnSpLocks/>
              <a:stCxn id="68" idx="7"/>
              <a:endCxn id="66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962945-54D7-4A02-B03F-516E76E9BFC1}"/>
                </a:ext>
              </a:extLst>
            </p:cNvPr>
            <p:cNvCxnSpPr>
              <a:cxnSpLocks/>
              <a:stCxn id="67" idx="6"/>
              <a:endCxn id="66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438DB8-FFBC-49EE-A010-82CB5A1F81E4}"/>
                </a:ext>
              </a:extLst>
            </p:cNvPr>
            <p:cNvCxnSpPr>
              <a:cxnSpLocks/>
              <a:stCxn id="87" idx="7"/>
              <a:endCxn id="67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03500E-ABD2-463F-B543-C2D588A5F46D}"/>
                </a:ext>
              </a:extLst>
            </p:cNvPr>
            <p:cNvCxnSpPr>
              <a:cxnSpLocks/>
              <a:stCxn id="87" idx="6"/>
              <a:endCxn id="68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AE76178-7247-44B4-8313-BCF136FC7CA4}"/>
                </a:ext>
              </a:extLst>
            </p:cNvPr>
            <p:cNvCxnSpPr>
              <a:cxnSpLocks/>
              <a:stCxn id="87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F7DB749-42EB-4F92-A305-2813ECBAC34B}"/>
                </a:ext>
              </a:extLst>
            </p:cNvPr>
            <p:cNvCxnSpPr>
              <a:cxnSpLocks/>
              <a:stCxn id="68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200A6D-6CF5-402C-B423-4ED63B70F104}"/>
                </a:ext>
              </a:extLst>
            </p:cNvPr>
            <p:cNvCxnSpPr>
              <a:cxnSpLocks/>
              <a:stCxn id="68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8CA664-50C6-45F0-8189-7B5D70AECDFF}"/>
                </a:ext>
              </a:extLst>
            </p:cNvPr>
            <p:cNvCxnSpPr>
              <a:cxnSpLocks/>
              <a:stCxn id="69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24342D-A551-4836-9C1B-CBC2778523B2}"/>
                </a:ext>
              </a:extLst>
            </p:cNvPr>
            <p:cNvCxnSpPr>
              <a:cxnSpLocks/>
              <a:stCxn id="68" idx="6"/>
              <a:endCxn id="69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96F3A6-92E8-486C-8AB3-DB14F5A781CB}"/>
                </a:ext>
              </a:extLst>
            </p:cNvPr>
            <p:cNvCxnSpPr>
              <a:cxnSpLocks/>
              <a:stCxn id="69" idx="6"/>
              <a:endCxn id="70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02FDA-0DFB-4373-BA63-966EB75E458B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9708C9-9EA6-444B-9493-C262C8587ECC}"/>
                </a:ext>
              </a:extLst>
            </p:cNvPr>
            <p:cNvCxnSpPr>
              <a:cxnSpLocks/>
              <a:stCxn id="92" idx="0"/>
              <a:endCxn id="70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D6997E-7D28-4871-A104-66870508E0C9}"/>
                </a:ext>
              </a:extLst>
            </p:cNvPr>
            <p:cNvCxnSpPr>
              <a:cxnSpLocks/>
              <a:endCxn id="70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6250FD-E7E1-489D-BF99-F26F40F2185A}"/>
                </a:ext>
              </a:extLst>
            </p:cNvPr>
            <p:cNvCxnSpPr>
              <a:cxnSpLocks/>
              <a:stCxn id="92" idx="2"/>
              <a:endCxn id="71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386406-AF45-4243-A3CE-B999B3173187}"/>
                </a:ext>
              </a:extLst>
            </p:cNvPr>
            <p:cNvCxnSpPr>
              <a:cxnSpLocks/>
              <a:stCxn id="74" idx="2"/>
              <a:endCxn id="71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5006CB-5DF2-40B6-AB81-F281A518FBE2}"/>
                </a:ext>
              </a:extLst>
            </p:cNvPr>
            <p:cNvCxnSpPr>
              <a:cxnSpLocks/>
              <a:stCxn id="74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478A5C-E9DE-4BD4-9302-9047B1E37831}"/>
                </a:ext>
              </a:extLst>
            </p:cNvPr>
            <p:cNvCxnSpPr>
              <a:cxnSpLocks/>
              <a:stCxn id="75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CB0265-7B67-45B3-907F-D5C57FD12A8F}"/>
                </a:ext>
              </a:extLst>
            </p:cNvPr>
            <p:cNvCxnSpPr>
              <a:cxnSpLocks/>
              <a:stCxn id="75" idx="2"/>
              <a:endCxn id="74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EBDC40-4F04-43AF-9235-511BD8991CB4}"/>
                </a:ext>
              </a:extLst>
            </p:cNvPr>
            <p:cNvCxnSpPr>
              <a:cxnSpLocks/>
              <a:stCxn id="80" idx="4"/>
              <a:endCxn id="75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E87124-017F-4B80-BBF3-C5E6623C9643}"/>
                </a:ext>
              </a:extLst>
            </p:cNvPr>
            <p:cNvCxnSpPr>
              <a:cxnSpLocks/>
              <a:stCxn id="79" idx="3"/>
              <a:endCxn id="75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5E3BE2-7AB8-41E7-9C15-663FD7F14828}"/>
                </a:ext>
              </a:extLst>
            </p:cNvPr>
            <p:cNvCxnSpPr>
              <a:cxnSpLocks/>
              <a:stCxn id="79" idx="2"/>
              <a:endCxn id="80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1AB090-AC6A-4791-B391-3C67723BCF34}"/>
                </a:ext>
              </a:extLst>
            </p:cNvPr>
            <p:cNvCxnSpPr>
              <a:cxnSpLocks/>
              <a:stCxn id="79" idx="1"/>
              <a:endCxn id="81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2B602A-BDBD-4CBD-BDBD-6A184FC089DB}"/>
                </a:ext>
              </a:extLst>
            </p:cNvPr>
            <p:cNvCxnSpPr>
              <a:cxnSpLocks/>
              <a:stCxn id="77" idx="1"/>
              <a:endCxn id="81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581AAC1-C9B4-4FB1-A332-A98B8D5BF987}"/>
                </a:ext>
              </a:extLst>
            </p:cNvPr>
            <p:cNvCxnSpPr>
              <a:cxnSpLocks/>
              <a:stCxn id="77" idx="0"/>
              <a:endCxn id="78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B566DE-9D94-4F86-89A4-DE48503D4F3D}"/>
                </a:ext>
              </a:extLst>
            </p:cNvPr>
            <p:cNvCxnSpPr>
              <a:cxnSpLocks/>
              <a:stCxn id="149" idx="7"/>
              <a:endCxn id="214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EF17E2-DCC8-4568-A56B-F26932E26F28}"/>
                </a:ext>
              </a:extLst>
            </p:cNvPr>
            <p:cNvCxnSpPr>
              <a:cxnSpLocks/>
              <a:endCxn id="76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C42C58-82B0-4062-96E5-3CE45ABB01D2}"/>
                </a:ext>
              </a:extLst>
            </p:cNvPr>
            <p:cNvCxnSpPr>
              <a:cxnSpLocks/>
              <a:stCxn id="149" idx="0"/>
              <a:endCxn id="213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B1E2D3-CC37-43DB-B224-CF094AE87BEF}"/>
                </a:ext>
              </a:extLst>
            </p:cNvPr>
            <p:cNvCxnSpPr>
              <a:cxnSpLocks/>
              <a:stCxn id="161" idx="0"/>
              <a:endCxn id="212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68B794B-5012-469D-A5E4-E2AA74C2B613}"/>
                </a:ext>
              </a:extLst>
            </p:cNvPr>
            <p:cNvCxnSpPr>
              <a:cxnSpLocks/>
              <a:stCxn id="161" idx="1"/>
              <a:endCxn id="78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042018-CBEB-425E-8BB1-B6881355BD02}"/>
                </a:ext>
              </a:extLst>
            </p:cNvPr>
            <p:cNvCxnSpPr>
              <a:cxnSpLocks/>
              <a:stCxn id="78" idx="2"/>
              <a:endCxn id="81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E5E3E0-873C-49B6-86D4-AA387C791319}"/>
                </a:ext>
              </a:extLst>
            </p:cNvPr>
            <p:cNvCxnSpPr>
              <a:cxnSpLocks/>
              <a:stCxn id="77" idx="2"/>
              <a:endCxn id="79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76F6C5-8F99-49FB-928A-E066EDA8EC78}"/>
                </a:ext>
              </a:extLst>
            </p:cNvPr>
            <p:cNvCxnSpPr>
              <a:cxnSpLocks/>
              <a:stCxn id="76" idx="1"/>
              <a:endCxn id="79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FB790A7-38D6-421F-98F2-8A64F65A8C35}"/>
                </a:ext>
              </a:extLst>
            </p:cNvPr>
            <p:cNvCxnSpPr>
              <a:cxnSpLocks/>
              <a:stCxn id="76" idx="3"/>
              <a:endCxn id="93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70814B4-C3F0-4ACA-A799-46E05D78DF1A}"/>
                </a:ext>
              </a:extLst>
            </p:cNvPr>
            <p:cNvCxnSpPr>
              <a:cxnSpLocks/>
              <a:stCxn id="79" idx="4"/>
              <a:endCxn id="93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6CBE476-BFF2-43F3-9FA3-68A0168CD2B3}"/>
                </a:ext>
              </a:extLst>
            </p:cNvPr>
            <p:cNvCxnSpPr>
              <a:cxnSpLocks/>
              <a:stCxn id="75" idx="5"/>
              <a:endCxn id="93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8B30D4-4CAF-42C9-BEBA-890C1F6EA145}"/>
                </a:ext>
              </a:extLst>
            </p:cNvPr>
            <p:cNvCxnSpPr>
              <a:cxnSpLocks/>
              <a:stCxn id="76" idx="7"/>
              <a:endCxn id="77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5EF37F-1534-40FF-9B41-11D888358ACF}"/>
                </a:ext>
              </a:extLst>
            </p:cNvPr>
            <p:cNvCxnSpPr>
              <a:cxnSpLocks/>
              <a:stCxn id="74" idx="7"/>
              <a:endCxn id="80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5D7B48-210B-4F14-A1F5-F34D253EC0D1}"/>
                </a:ext>
              </a:extLst>
            </p:cNvPr>
            <p:cNvCxnSpPr>
              <a:cxnSpLocks/>
              <a:endCxn id="76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778CE64-8A34-4AB8-B8BC-1C83A21FD53B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BD4B7-A32C-463B-90BE-D197EDC5186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B66207-1C6C-442B-9A34-78A42E11174D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E5A07C-15C7-479E-98C7-04219666C60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665D991-0B38-4DAB-80A8-821716D6F6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A5B161B-23F7-4308-BB1A-2FBD63C758B0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1F06911-3547-4C63-BB01-3A5B580B4DA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564CF0-2AA7-4D43-A7FA-E2F265BA6072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7E5921-B898-4C41-B479-EBD60023EC70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1607DA-9BAF-4737-A2F1-7FD39837F8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76A5680-DC5A-4781-8CF7-437381489D74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DE70953-16F3-4E12-824E-75C42AB65194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7446F4E-D66A-4E22-8CFC-2A1B0809A646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064C410-472C-4D12-965D-2D6904A86B68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DDD0D1-C519-43B4-816E-3999F4ADD46F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C4A317F-2403-4DA8-AE82-2C3C04AFED90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4476C86-B372-4E34-91F4-581B49882C6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C1A70E-562C-42DA-9944-2984CCF3C98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46C8F2-C1CC-48B0-A0E7-CB547A874C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D91EBF-CCAE-4868-89B3-ACBCCDBF385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AAB568-ABD6-49A5-A275-209A21BB6A02}"/>
                </a:ext>
              </a:extLst>
            </p:cNvPr>
            <p:cNvCxnSpPr>
              <a:cxnSpLocks/>
              <a:stCxn id="84" idx="2"/>
              <a:endCxn id="66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1EACF-F8B1-4121-8E4B-0D83DB34C24F}"/>
                </a:ext>
              </a:extLst>
            </p:cNvPr>
            <p:cNvCxnSpPr>
              <a:cxnSpLocks/>
              <a:stCxn id="67" idx="4"/>
              <a:endCxn id="68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D7A5A2F-679C-4E51-97B9-5CF49706EF7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C4FCA5A-1A56-4AAA-B4F1-EE25A8E77332}"/>
                </a:ext>
              </a:extLst>
            </p:cNvPr>
            <p:cNvCxnSpPr>
              <a:cxnSpLocks/>
              <a:stCxn id="87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25B815-0F8F-4A37-A110-AD08B57764AE}"/>
                </a:ext>
              </a:extLst>
            </p:cNvPr>
            <p:cNvCxnSpPr>
              <a:cxnSpLocks/>
              <a:stCxn id="87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44179A-0FED-45FC-A6C4-6A9C2F13084E}"/>
                </a:ext>
              </a:extLst>
            </p:cNvPr>
            <p:cNvCxnSpPr>
              <a:cxnSpLocks/>
              <a:stCxn id="87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2CFCAEB-C673-4BCB-8FC3-6686BD51D984}"/>
                </a:ext>
              </a:extLst>
            </p:cNvPr>
            <p:cNvCxnSpPr>
              <a:cxnSpLocks/>
              <a:endCxn id="67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hord 91">
              <a:extLst>
                <a:ext uri="{FF2B5EF4-FFF2-40B4-BE49-F238E27FC236}">
                  <a16:creationId xmlns:a16="http://schemas.microsoft.com/office/drawing/2014/main" id="{F7A8CAF1-EF43-4F6B-BD3C-D522DCA3E88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hord 92">
              <a:extLst>
                <a:ext uri="{FF2B5EF4-FFF2-40B4-BE49-F238E27FC236}">
                  <a16:creationId xmlns:a16="http://schemas.microsoft.com/office/drawing/2014/main" id="{823A6D03-5DA9-471E-88C3-F8023A86427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729BE7E-9588-470D-A7C6-550BE69A9A0D}"/>
                </a:ext>
              </a:extLst>
            </p:cNvPr>
            <p:cNvCxnSpPr>
              <a:cxnSpLocks/>
              <a:stCxn id="92" idx="1"/>
              <a:endCxn id="74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764E409-368E-4421-8572-89BB9F8517EE}"/>
                </a:ext>
              </a:extLst>
            </p:cNvPr>
            <p:cNvCxnSpPr>
              <a:cxnSpLocks/>
              <a:endCxn id="146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3B1E7D-8426-465C-A291-E88409E969AD}"/>
                </a:ext>
              </a:extLst>
            </p:cNvPr>
            <p:cNvCxnSpPr>
              <a:cxnSpLocks/>
              <a:endCxn id="161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A5E4AF-0696-45AB-9E97-45F2B352F99B}"/>
                </a:ext>
              </a:extLst>
            </p:cNvPr>
            <p:cNvCxnSpPr>
              <a:cxnSpLocks/>
              <a:stCxn id="146" idx="0"/>
              <a:endCxn id="161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585D25-C8F0-4ACD-B678-3EF5EB5813E2}"/>
                </a:ext>
              </a:extLst>
            </p:cNvPr>
            <p:cNvCxnSpPr>
              <a:cxnSpLocks/>
              <a:stCxn id="212" idx="2"/>
              <a:endCxn id="148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1C8DAE-4E32-4F81-80DB-A9806C5A47AA}"/>
                </a:ext>
              </a:extLst>
            </p:cNvPr>
            <p:cNvCxnSpPr>
              <a:cxnSpLocks/>
              <a:stCxn id="146" idx="7"/>
              <a:endCxn id="148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002EED-34DD-4CE9-B1A7-271B4C599F5B}"/>
                </a:ext>
              </a:extLst>
            </p:cNvPr>
            <p:cNvCxnSpPr>
              <a:cxnSpLocks/>
              <a:endCxn id="161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C6836D-2C57-44DD-BA1D-48F79C5F215D}"/>
                </a:ext>
              </a:extLst>
            </p:cNvPr>
            <p:cNvCxnSpPr>
              <a:cxnSpLocks/>
              <a:stCxn id="161" idx="6"/>
              <a:endCxn id="148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B4A6A9-E814-4E90-A21F-2164853DABE1}"/>
                </a:ext>
              </a:extLst>
            </p:cNvPr>
            <p:cNvCxnSpPr>
              <a:cxnSpLocks/>
              <a:stCxn id="147" idx="0"/>
              <a:endCxn id="148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0963283-78CC-4734-BEEE-9E4584A0849C}"/>
                </a:ext>
              </a:extLst>
            </p:cNvPr>
            <p:cNvCxnSpPr>
              <a:cxnSpLocks/>
              <a:stCxn id="150" idx="1"/>
              <a:endCxn id="148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BE45B6-7848-4EF4-A688-45CDA62B6D29}"/>
                </a:ext>
              </a:extLst>
            </p:cNvPr>
            <p:cNvCxnSpPr>
              <a:cxnSpLocks/>
              <a:stCxn id="150" idx="0"/>
              <a:endCxn id="149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40F770B-5135-4018-9FFB-DEDF6CC1B7F7}"/>
                </a:ext>
              </a:extLst>
            </p:cNvPr>
            <p:cNvCxnSpPr>
              <a:cxnSpLocks/>
              <a:stCxn id="149" idx="2"/>
              <a:endCxn id="148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A451A9-042C-4FA7-8457-5FFE52589E51}"/>
                </a:ext>
              </a:extLst>
            </p:cNvPr>
            <p:cNvCxnSpPr>
              <a:cxnSpLocks/>
              <a:stCxn id="149" idx="7"/>
              <a:endCxn id="157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89B173-F147-45FD-B506-E47C81CE35D3}"/>
                </a:ext>
              </a:extLst>
            </p:cNvPr>
            <p:cNvCxnSpPr>
              <a:cxnSpLocks/>
              <a:stCxn id="149" idx="6"/>
              <a:endCxn id="156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5CA66A-DAF9-457F-AC55-E4BDAFD2DA63}"/>
                </a:ext>
              </a:extLst>
            </p:cNvPr>
            <p:cNvCxnSpPr>
              <a:cxnSpLocks/>
              <a:stCxn id="156" idx="7"/>
              <a:endCxn id="157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04DED4E-7E28-47DC-ABAB-95CE50EEF2B2}"/>
                </a:ext>
              </a:extLst>
            </p:cNvPr>
            <p:cNvCxnSpPr>
              <a:cxnSpLocks/>
              <a:stCxn id="213" idx="1"/>
              <a:endCxn id="148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1DD2C0A-B1DF-457B-BFA8-FCCD585686F0}"/>
                </a:ext>
              </a:extLst>
            </p:cNvPr>
            <p:cNvCxnSpPr>
              <a:cxnSpLocks/>
              <a:endCxn id="146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0C45F8-ADA3-4570-AA36-7F0686B73BA4}"/>
                </a:ext>
              </a:extLst>
            </p:cNvPr>
            <p:cNvCxnSpPr>
              <a:cxnSpLocks/>
              <a:stCxn id="147" idx="2"/>
              <a:endCxn id="146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36D276E-8E20-4FFB-8E74-F936E4140C83}"/>
                </a:ext>
              </a:extLst>
            </p:cNvPr>
            <p:cNvCxnSpPr>
              <a:cxnSpLocks/>
              <a:stCxn id="162" idx="0"/>
              <a:endCxn id="146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553AE79-13BE-44BD-BFC3-4BD8B40185C1}"/>
                </a:ext>
              </a:extLst>
            </p:cNvPr>
            <p:cNvCxnSpPr>
              <a:cxnSpLocks/>
              <a:endCxn id="146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31CF59D-6B36-4669-A2D9-E60287B4B10C}"/>
                </a:ext>
              </a:extLst>
            </p:cNvPr>
            <p:cNvCxnSpPr>
              <a:cxnSpLocks/>
              <a:stCxn id="162" idx="2"/>
              <a:endCxn id="147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831A53B-B1B1-411A-BF5B-5916E0E1D2C6}"/>
                </a:ext>
              </a:extLst>
            </p:cNvPr>
            <p:cNvCxnSpPr>
              <a:cxnSpLocks/>
              <a:stCxn id="150" idx="2"/>
              <a:endCxn id="147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E7C5B4-7A44-4862-B0B1-6BB7B3B23B3B}"/>
                </a:ext>
              </a:extLst>
            </p:cNvPr>
            <p:cNvCxnSpPr>
              <a:cxnSpLocks/>
              <a:stCxn id="150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0C9E01-7FEB-4A8E-9C55-230B33493C81}"/>
                </a:ext>
              </a:extLst>
            </p:cNvPr>
            <p:cNvCxnSpPr>
              <a:cxnSpLocks/>
              <a:stCxn id="151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68DF65-6C10-4787-83C9-F64DA382DDA3}"/>
                </a:ext>
              </a:extLst>
            </p:cNvPr>
            <p:cNvCxnSpPr>
              <a:cxnSpLocks/>
              <a:stCxn id="151" idx="2"/>
              <a:endCxn id="150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12999F-C864-4DCD-8A9F-412BD7C91EE9}"/>
                </a:ext>
              </a:extLst>
            </p:cNvPr>
            <p:cNvCxnSpPr>
              <a:cxnSpLocks/>
              <a:stCxn id="156" idx="4"/>
              <a:endCxn id="151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3A5A1A7-BC3C-4FC3-9A79-2786E42641E7}"/>
                </a:ext>
              </a:extLst>
            </p:cNvPr>
            <p:cNvCxnSpPr>
              <a:cxnSpLocks/>
              <a:stCxn id="155" idx="3"/>
              <a:endCxn id="151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A6B448-8543-429C-AD07-C7A88C70E9C3}"/>
                </a:ext>
              </a:extLst>
            </p:cNvPr>
            <p:cNvCxnSpPr>
              <a:cxnSpLocks/>
              <a:stCxn id="155" idx="2"/>
              <a:endCxn id="156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623E2D1-6EF7-48F3-85A3-8CB712C6D48D}"/>
                </a:ext>
              </a:extLst>
            </p:cNvPr>
            <p:cNvCxnSpPr>
              <a:cxnSpLocks/>
              <a:stCxn id="155" idx="1"/>
              <a:endCxn id="157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7FD62DE-5A83-4318-B6B0-B890F6EB41EC}"/>
                </a:ext>
              </a:extLst>
            </p:cNvPr>
            <p:cNvCxnSpPr>
              <a:cxnSpLocks/>
              <a:stCxn id="153" idx="1"/>
              <a:endCxn id="157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C642C72-7AF4-4B19-BB13-569C3B2C8F0E}"/>
                </a:ext>
              </a:extLst>
            </p:cNvPr>
            <p:cNvCxnSpPr>
              <a:cxnSpLocks/>
              <a:stCxn id="153" idx="0"/>
              <a:endCxn id="154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67F1FA9-56C1-4B49-853A-461C645D3F97}"/>
                </a:ext>
              </a:extLst>
            </p:cNvPr>
            <p:cNvCxnSpPr>
              <a:cxnSpLocks/>
              <a:stCxn id="159" idx="0"/>
              <a:endCxn id="158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69A9C-FF12-43B2-9BA5-848BB9DB0809}"/>
                </a:ext>
              </a:extLst>
            </p:cNvPr>
            <p:cNvCxnSpPr>
              <a:cxnSpLocks/>
              <a:stCxn id="187" idx="7"/>
              <a:endCxn id="158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C036594-5399-4D90-8C60-87C408468C10}"/>
                </a:ext>
              </a:extLst>
            </p:cNvPr>
            <p:cNvCxnSpPr>
              <a:cxnSpLocks/>
              <a:endCxn id="159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36313FD-70F4-4F4D-8C64-3AF6D3517561}"/>
                </a:ext>
              </a:extLst>
            </p:cNvPr>
            <p:cNvCxnSpPr>
              <a:cxnSpLocks/>
              <a:stCxn id="186" idx="5"/>
              <a:endCxn id="160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19BE0A-F19A-4605-A17D-D9C9787E8F90}"/>
                </a:ext>
              </a:extLst>
            </p:cNvPr>
            <p:cNvCxnSpPr>
              <a:cxnSpLocks/>
              <a:endCxn id="160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5BD129F-8B87-4381-8340-5766C1180F0D}"/>
                </a:ext>
              </a:extLst>
            </p:cNvPr>
            <p:cNvCxnSpPr>
              <a:cxnSpLocks/>
              <a:stCxn id="160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3C9045-8981-4796-AC8C-4F42B8348F9A}"/>
                </a:ext>
              </a:extLst>
            </p:cNvPr>
            <p:cNvCxnSpPr>
              <a:cxnSpLocks/>
              <a:stCxn id="160" idx="3"/>
              <a:endCxn id="152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18440AD-2920-4A55-83DF-72C36D34A5F5}"/>
                </a:ext>
              </a:extLst>
            </p:cNvPr>
            <p:cNvCxnSpPr>
              <a:cxnSpLocks/>
              <a:stCxn id="160" idx="1"/>
              <a:endCxn id="153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4E634D4-DAC4-4EF0-B10C-4A12878B6D2E}"/>
                </a:ext>
              </a:extLst>
            </p:cNvPr>
            <p:cNvCxnSpPr>
              <a:cxnSpLocks/>
              <a:stCxn id="159" idx="2"/>
              <a:endCxn id="153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7E52D44-6825-4881-90EE-BAFBF4652FAC}"/>
                </a:ext>
              </a:extLst>
            </p:cNvPr>
            <p:cNvCxnSpPr>
              <a:cxnSpLocks/>
              <a:stCxn id="158" idx="3"/>
              <a:endCxn id="153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587078F-3404-47F4-8414-DB42332D19ED}"/>
                </a:ext>
              </a:extLst>
            </p:cNvPr>
            <p:cNvCxnSpPr>
              <a:cxnSpLocks/>
              <a:stCxn id="158" idx="2"/>
              <a:endCxn id="154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4C12843-178D-49F3-A2D5-133BB3EC9069}"/>
                </a:ext>
              </a:extLst>
            </p:cNvPr>
            <p:cNvCxnSpPr>
              <a:cxnSpLocks/>
              <a:stCxn id="154" idx="1"/>
              <a:endCxn id="157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F2BCD-A00E-4B2B-BA6E-91B46E9F1295}"/>
                </a:ext>
              </a:extLst>
            </p:cNvPr>
            <p:cNvCxnSpPr>
              <a:cxnSpLocks/>
              <a:stCxn id="153" idx="2"/>
              <a:endCxn id="155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BA3A63B-EDD5-47A3-A056-2A7629DE09AF}"/>
                </a:ext>
              </a:extLst>
            </p:cNvPr>
            <p:cNvCxnSpPr>
              <a:cxnSpLocks/>
              <a:stCxn id="152" idx="1"/>
              <a:endCxn id="155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6267069-D617-48FB-AE44-CA5C971D795F}"/>
                </a:ext>
              </a:extLst>
            </p:cNvPr>
            <p:cNvCxnSpPr>
              <a:cxnSpLocks/>
              <a:stCxn id="152" idx="3"/>
              <a:endCxn id="163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4E3C9D3-5C80-4FA7-B5C5-6DB61DAC2EC9}"/>
                </a:ext>
              </a:extLst>
            </p:cNvPr>
            <p:cNvCxnSpPr>
              <a:cxnSpLocks/>
              <a:stCxn id="155" idx="4"/>
              <a:endCxn id="163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371FFF-DA67-4F71-85B1-36282E281F36}"/>
                </a:ext>
              </a:extLst>
            </p:cNvPr>
            <p:cNvCxnSpPr>
              <a:cxnSpLocks/>
              <a:stCxn id="151" idx="5"/>
              <a:endCxn id="163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12D1A-521D-4B4C-99C8-2CBBD181E6C0}"/>
                </a:ext>
              </a:extLst>
            </p:cNvPr>
            <p:cNvCxnSpPr>
              <a:cxnSpLocks/>
              <a:stCxn id="152" idx="7"/>
              <a:endCxn id="153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5C3A192-FD94-4E68-9E98-D6FCCD649E1E}"/>
                </a:ext>
              </a:extLst>
            </p:cNvPr>
            <p:cNvCxnSpPr>
              <a:cxnSpLocks/>
              <a:stCxn id="150" idx="7"/>
              <a:endCxn id="156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966834-E72E-4571-9F6D-A26C2329CFD7}"/>
                </a:ext>
              </a:extLst>
            </p:cNvPr>
            <p:cNvCxnSpPr>
              <a:cxnSpLocks/>
              <a:endCxn id="152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5A3EED2-9B46-421B-8AC9-1D0EC030D95C}"/>
                </a:ext>
              </a:extLst>
            </p:cNvPr>
            <p:cNvCxnSpPr>
              <a:cxnSpLocks/>
              <a:stCxn id="160" idx="7"/>
              <a:endCxn id="159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70A659E-DBB0-477B-B77A-5B51FCF37BA4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9AEBEEA-A42C-4CED-BEF3-0623177C79F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A39910-EBA8-4D65-B720-0D1F10B1009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FB37352-1CE1-48A0-93F7-62183E790E63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E88D8CF-785E-49E7-A4D8-3DA6E3208D8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38D7A39-9E88-4E4A-AF52-1587C607B4A5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2456FCF-DA34-42B3-A18A-1B9F29062E89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A9A99FC-3D48-4AD9-A501-24AD7880FFAC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9E2DD63-3427-4C67-87DA-A512C804DAA9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2DA475C-6FA4-43FA-BC88-0D8AF2E52787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3803259-926D-48F7-AFC5-95EF1A9EF07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B8EDB19-ABFE-4A00-A0B6-C26EF402748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0E5AA11-128D-403B-B7F9-23ACE85D3FCF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C793ED1A-2C78-44DA-9959-F95DB0F035EC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664897C-F981-4F02-AA76-5668098A975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13C34414-EB4D-4D07-9745-C83F05B85DD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29BCAC49-C95D-4601-BC5A-1DC1E68117C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6649F059-3AED-40DE-A4FE-8537EF7F3AC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B0AED5F-BFE0-44FE-B646-16ED2BFE29F9}"/>
                </a:ext>
              </a:extLst>
            </p:cNvPr>
            <p:cNvCxnSpPr>
              <a:cxnSpLocks/>
              <a:stCxn id="162" idx="1"/>
              <a:endCxn id="150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44386F8-E470-4331-8A7B-62660C832945}"/>
                </a:ext>
              </a:extLst>
            </p:cNvPr>
            <p:cNvCxnSpPr>
              <a:cxnSpLocks/>
              <a:stCxn id="184" idx="6"/>
              <a:endCxn id="158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A80EA0-AD4D-4653-885A-2B7A49EE599F}"/>
                </a:ext>
              </a:extLst>
            </p:cNvPr>
            <p:cNvCxnSpPr>
              <a:cxnSpLocks/>
              <a:stCxn id="181" idx="4"/>
              <a:endCxn id="187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13B372B-3BCC-48C2-9C4A-417537DF9526}"/>
                </a:ext>
              </a:extLst>
            </p:cNvPr>
            <p:cNvCxnSpPr>
              <a:cxnSpLocks/>
              <a:stCxn id="187" idx="4"/>
              <a:endCxn id="186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2A96F0A-8BD1-4A9B-A74B-B79621A942C8}"/>
                </a:ext>
              </a:extLst>
            </p:cNvPr>
            <p:cNvCxnSpPr>
              <a:cxnSpLocks/>
              <a:stCxn id="185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D4E195-BBE9-4F77-8C22-A6784D1C6F31}"/>
                </a:ext>
              </a:extLst>
            </p:cNvPr>
            <p:cNvCxnSpPr>
              <a:cxnSpLocks/>
              <a:stCxn id="185" idx="0"/>
              <a:endCxn id="186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1895F8-8678-47E8-9149-A5552E8DB93D}"/>
                </a:ext>
              </a:extLst>
            </p:cNvPr>
            <p:cNvCxnSpPr>
              <a:cxnSpLocks/>
              <a:stCxn id="195" idx="1"/>
              <a:endCxn id="181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B88FB4-AB6D-4EBD-A5D8-FCE1B61EE407}"/>
                </a:ext>
              </a:extLst>
            </p:cNvPr>
            <p:cNvCxnSpPr>
              <a:cxnSpLocks/>
              <a:stCxn id="186" idx="2"/>
              <a:endCxn id="195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5195E-F967-4EC9-9EFB-2FF04E6E5839}"/>
                </a:ext>
              </a:extLst>
            </p:cNvPr>
            <p:cNvCxnSpPr>
              <a:cxnSpLocks/>
              <a:stCxn id="185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AAC1CF5-094C-4870-B23D-6918C877CA72}"/>
                </a:ext>
              </a:extLst>
            </p:cNvPr>
            <p:cNvCxnSpPr>
              <a:cxnSpLocks/>
              <a:stCxn id="158" idx="1"/>
              <a:endCxn id="65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B98C8BB-7D6E-4608-97B3-CEDCBF714CCC}"/>
                </a:ext>
              </a:extLst>
            </p:cNvPr>
            <p:cNvCxnSpPr>
              <a:cxnSpLocks/>
              <a:stCxn id="183" idx="6"/>
              <a:endCxn id="182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D12829-0044-4726-BB00-49C47C6A6CF7}"/>
                </a:ext>
              </a:extLst>
            </p:cNvPr>
            <p:cNvCxnSpPr>
              <a:cxnSpLocks/>
              <a:stCxn id="181" idx="7"/>
              <a:endCxn id="183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A820C33-ACBA-4949-B158-640D0DC46215}"/>
                </a:ext>
              </a:extLst>
            </p:cNvPr>
            <p:cNvCxnSpPr>
              <a:cxnSpLocks/>
              <a:stCxn id="181" idx="5"/>
              <a:endCxn id="184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4E240C4-EC9B-4D55-BDE5-B26446A36DC8}"/>
                </a:ext>
              </a:extLst>
            </p:cNvPr>
            <p:cNvCxnSpPr>
              <a:cxnSpLocks/>
              <a:stCxn id="182" idx="3"/>
              <a:endCxn id="184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184AC54-0ECC-4CAA-BDDA-E757896D7E5C}"/>
                </a:ext>
              </a:extLst>
            </p:cNvPr>
            <p:cNvCxnSpPr>
              <a:cxnSpLocks/>
              <a:stCxn id="184" idx="4"/>
              <a:endCxn id="187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CA2552F-AF03-47A3-881B-3570079312DF}"/>
                </a:ext>
              </a:extLst>
            </p:cNvPr>
            <p:cNvCxnSpPr>
              <a:cxnSpLocks/>
              <a:stCxn id="160" idx="2"/>
              <a:endCxn id="185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41E8173-3727-455F-99BE-E6794C10CB67}"/>
                </a:ext>
              </a:extLst>
            </p:cNvPr>
            <p:cNvCxnSpPr>
              <a:cxnSpLocks/>
              <a:endCxn id="185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6AC3163-C984-49C3-82E5-FD2CDD25A901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6D57681-E99A-49FB-91AF-BB7C291CEEB4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DB81709-4C85-44BD-8F24-1755333D9F54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1C3F4FF-B7DB-4C59-A83C-8432C444C43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85FCD3C-ACC7-4C83-9CFD-EC2F05FC98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6F91D8-3DDE-4F23-BD5B-88A30DAB8EB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8B0F5D1-2A42-4812-B03D-7B4367157E2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55CC46-001F-4B7F-9196-036DCF756339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B80878C-27F5-4D46-8BDB-3EAC04E3A5A1}"/>
                </a:ext>
              </a:extLst>
            </p:cNvPr>
            <p:cNvCxnSpPr>
              <a:cxnSpLocks/>
              <a:stCxn id="183" idx="4"/>
              <a:endCxn id="184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49B82C3-A3D2-4626-B433-E7DB3E82FCC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56EF6C-0024-4A8A-A59D-537CDEF2CDB5}"/>
                </a:ext>
              </a:extLst>
            </p:cNvPr>
            <p:cNvCxnSpPr>
              <a:cxnSpLocks/>
              <a:stCxn id="190" idx="3"/>
              <a:endCxn id="154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3681906-8BB5-446A-BB7C-8A27230428C2}"/>
                </a:ext>
              </a:extLst>
            </p:cNvPr>
            <p:cNvCxnSpPr>
              <a:cxnSpLocks/>
              <a:stCxn id="190" idx="2"/>
              <a:endCxn id="65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A2A3B8B-AEED-41A5-A2CA-44FF8A451718}"/>
                </a:ext>
              </a:extLst>
            </p:cNvPr>
            <p:cNvCxnSpPr>
              <a:cxnSpLocks/>
              <a:stCxn id="183" idx="7"/>
              <a:endCxn id="67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A6C75D2-2813-4F89-82CE-DA96F6DB3A37}"/>
                </a:ext>
              </a:extLst>
            </p:cNvPr>
            <p:cNvCxnSpPr>
              <a:cxnSpLocks/>
              <a:endCxn id="183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Chord 194">
              <a:extLst>
                <a:ext uri="{FF2B5EF4-FFF2-40B4-BE49-F238E27FC236}">
                  <a16:creationId xmlns:a16="http://schemas.microsoft.com/office/drawing/2014/main" id="{42935506-8F11-40A9-83A3-E4049B70F85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907A4A-8315-4AD1-BB0E-CF9E1887E73F}"/>
                </a:ext>
              </a:extLst>
            </p:cNvPr>
            <p:cNvCxnSpPr>
              <a:cxnSpLocks/>
              <a:stCxn id="186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3A3420E-422C-484D-9DCD-7937E804DC24}"/>
                </a:ext>
              </a:extLst>
            </p:cNvPr>
            <p:cNvCxnSpPr>
              <a:cxnSpLocks/>
              <a:stCxn id="182" idx="6"/>
              <a:endCxn id="65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5FA1B4D-520F-4D9A-A9C0-410FEB5EF39D}"/>
                </a:ext>
              </a:extLst>
            </p:cNvPr>
            <p:cNvCxnSpPr>
              <a:cxnSpLocks/>
              <a:stCxn id="182" idx="5"/>
              <a:endCxn id="158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FB801B-11C9-4D21-B32B-C79E1861BFF6}"/>
                </a:ext>
              </a:extLst>
            </p:cNvPr>
            <p:cNvCxnSpPr>
              <a:cxnSpLocks/>
              <a:stCxn id="67" idx="0"/>
              <a:endCxn id="182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711B41A-2280-41FF-A35D-F0F1D21D5DAC}"/>
                </a:ext>
              </a:extLst>
            </p:cNvPr>
            <p:cNvCxnSpPr>
              <a:cxnSpLocks/>
              <a:stCxn id="187" idx="5"/>
              <a:endCxn id="159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73BCE6A-65BF-422D-B514-8528E52265A8}"/>
                </a:ext>
              </a:extLst>
            </p:cNvPr>
            <p:cNvCxnSpPr>
              <a:cxnSpLocks/>
              <a:stCxn id="154" idx="7"/>
              <a:endCxn id="65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926C455-C102-4416-8236-1E45FDF4DE74}"/>
                </a:ext>
              </a:extLst>
            </p:cNvPr>
            <p:cNvCxnSpPr>
              <a:cxnSpLocks/>
              <a:stCxn id="83" idx="7"/>
              <a:endCxn id="190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95FFCDB-8299-430F-8696-050827A70C4F}"/>
                </a:ext>
              </a:extLst>
            </p:cNvPr>
            <p:cNvCxnSpPr>
              <a:cxnSpLocks/>
              <a:stCxn id="157" idx="7"/>
              <a:endCxn id="72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4177999-5E26-4FC5-BA0A-8DC88342C4B6}"/>
                </a:ext>
              </a:extLst>
            </p:cNvPr>
            <p:cNvCxnSpPr>
              <a:cxnSpLocks/>
              <a:stCxn id="157" idx="6"/>
              <a:endCxn id="190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AE023E-0DAF-4C16-93DD-F45931DD1DBD}"/>
                </a:ext>
              </a:extLst>
            </p:cNvPr>
            <p:cNvCxnSpPr>
              <a:cxnSpLocks/>
              <a:stCxn id="73" idx="0"/>
              <a:endCxn id="157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1145FB8-8712-4504-84D1-C9CEDE4C59DF}"/>
                </a:ext>
              </a:extLst>
            </p:cNvPr>
            <p:cNvCxnSpPr>
              <a:cxnSpLocks/>
              <a:stCxn id="213" idx="0"/>
              <a:endCxn id="212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6455B68-5E2B-49CB-A34B-DAF796F677AA}"/>
                </a:ext>
              </a:extLst>
            </p:cNvPr>
            <p:cNvCxnSpPr>
              <a:cxnSpLocks/>
              <a:stCxn id="81" idx="0"/>
              <a:endCxn id="212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A2449F-2499-4F3E-B8D0-294DD0599DDA}"/>
                </a:ext>
              </a:extLst>
            </p:cNvPr>
            <p:cNvCxnSpPr>
              <a:cxnSpLocks/>
              <a:stCxn id="80" idx="0"/>
              <a:endCxn id="213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EF37D6A-64B1-4CDF-98AD-FE4D6CCB6C1E}"/>
                </a:ext>
              </a:extLst>
            </p:cNvPr>
            <p:cNvCxnSpPr>
              <a:cxnSpLocks/>
              <a:stCxn id="157" idx="1"/>
              <a:endCxn id="214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5B6DD24-A95E-4F96-B2AC-54C08CF59564}"/>
                </a:ext>
              </a:extLst>
            </p:cNvPr>
            <p:cNvCxnSpPr>
              <a:cxnSpLocks/>
              <a:stCxn id="73" idx="0"/>
              <a:endCxn id="214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04502ED-BFCC-4C99-9615-AE6EF16F2419}"/>
                </a:ext>
              </a:extLst>
            </p:cNvPr>
            <p:cNvCxnSpPr>
              <a:cxnSpLocks/>
              <a:stCxn id="214" idx="7"/>
              <a:endCxn id="213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E4CE4C3-0AFC-4D67-A44F-C8C7BC50BD61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4AD1F0E-F80F-4C30-A650-9410B1529BD4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A0F734F-EBC3-4919-B1B4-79D48712BC27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F98D7D7-7844-4B59-9E70-1BFBFF56EACF}"/>
                </a:ext>
              </a:extLst>
            </p:cNvPr>
            <p:cNvCxnSpPr>
              <a:cxnSpLocks/>
              <a:stCxn id="78" idx="0"/>
              <a:endCxn id="212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ED3C2B3-E2A8-412F-8091-331DF46D4365}"/>
                </a:ext>
              </a:extLst>
            </p:cNvPr>
            <p:cNvCxnSpPr>
              <a:cxnSpLocks/>
              <a:endCxn id="78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5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3A0354-2687-4B75-81A7-A8072F1BC991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CC07AD6-9B7B-4F82-A681-2DF36F226EB3}"/>
                </a:ext>
              </a:extLst>
            </p:cNvPr>
            <p:cNvCxnSpPr>
              <a:cxnSpLocks/>
              <a:stCxn id="281" idx="7"/>
              <a:endCxn id="279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9F0B30D-5D1D-45D2-82DF-10C1AFD89F54}"/>
                </a:ext>
              </a:extLst>
            </p:cNvPr>
            <p:cNvCxnSpPr>
              <a:cxnSpLocks/>
              <a:stCxn id="279" idx="4"/>
              <a:endCxn id="298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1CAF030-2C10-4C83-BAA2-5BB6EA477CDD}"/>
                </a:ext>
              </a:extLst>
            </p:cNvPr>
            <p:cNvCxnSpPr>
              <a:cxnSpLocks/>
              <a:stCxn id="284" idx="2"/>
              <a:endCxn id="296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EC820E7-0700-4BD1-92FE-DED231C50008}"/>
                </a:ext>
              </a:extLst>
            </p:cNvPr>
            <p:cNvCxnSpPr>
              <a:cxnSpLocks/>
              <a:stCxn id="298" idx="5"/>
              <a:endCxn id="284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F163596-75A8-4537-9E5B-2DD50101FD0A}"/>
                </a:ext>
              </a:extLst>
            </p:cNvPr>
            <p:cNvCxnSpPr>
              <a:cxnSpLocks/>
              <a:stCxn id="279" idx="5"/>
              <a:endCxn id="297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5EFD9B9-1375-467F-9E23-96880F6D3ECB}"/>
                </a:ext>
              </a:extLst>
            </p:cNvPr>
            <p:cNvCxnSpPr>
              <a:cxnSpLocks/>
              <a:stCxn id="284" idx="0"/>
              <a:endCxn id="297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0AB135D-E9EC-44D0-9157-59B971AF415D}"/>
                </a:ext>
              </a:extLst>
            </p:cNvPr>
            <p:cNvCxnSpPr>
              <a:cxnSpLocks/>
              <a:stCxn id="298" idx="3"/>
              <a:endCxn id="296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A4B8596-A3B9-43CC-912A-8D3308DDC71E}"/>
                </a:ext>
              </a:extLst>
            </p:cNvPr>
            <p:cNvCxnSpPr>
              <a:cxnSpLocks/>
              <a:stCxn id="404" idx="7"/>
              <a:endCxn id="286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A9BF639-9C64-46E1-A5AC-83D592382C73}"/>
                </a:ext>
              </a:extLst>
            </p:cNvPr>
            <p:cNvCxnSpPr>
              <a:cxnSpLocks/>
              <a:stCxn id="284" idx="7"/>
              <a:endCxn id="286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26D96E3-49CA-4158-B064-E417086598CC}"/>
                </a:ext>
              </a:extLst>
            </p:cNvPr>
            <p:cNvCxnSpPr>
              <a:cxnSpLocks/>
              <a:stCxn id="283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11B573A-E05B-432D-9A0A-181EC0026387}"/>
                </a:ext>
              </a:extLst>
            </p:cNvPr>
            <p:cNvCxnSpPr>
              <a:cxnSpLocks/>
              <a:stCxn id="298" idx="6"/>
              <a:endCxn id="297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948FAFD-9608-41A5-B712-131AE0079261}"/>
                </a:ext>
              </a:extLst>
            </p:cNvPr>
            <p:cNvCxnSpPr>
              <a:cxnSpLocks/>
              <a:stCxn id="283" idx="0"/>
              <a:endCxn id="296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0F91089-6159-4A00-AB22-14C9B5CBCA13}"/>
                </a:ext>
              </a:extLst>
            </p:cNvPr>
            <p:cNvCxnSpPr>
              <a:cxnSpLocks/>
              <a:stCxn id="297" idx="6"/>
              <a:endCxn id="286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4EE683A-E741-41AC-AEEE-99EDD23B3F51}"/>
                </a:ext>
              </a:extLst>
            </p:cNvPr>
            <p:cNvCxnSpPr>
              <a:cxnSpLocks/>
              <a:stCxn id="285" idx="0"/>
              <a:endCxn id="286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6C10DAD-DCC4-4785-B866-77C5CDBDA72D}"/>
                </a:ext>
              </a:extLst>
            </p:cNvPr>
            <p:cNvCxnSpPr>
              <a:cxnSpLocks/>
              <a:stCxn id="288" idx="1"/>
              <a:endCxn id="286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2E05A1B-5B10-41DC-B18E-0AC5720B98AF}"/>
                </a:ext>
              </a:extLst>
            </p:cNvPr>
            <p:cNvCxnSpPr>
              <a:cxnSpLocks/>
              <a:stCxn id="288" idx="0"/>
              <a:endCxn id="287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A76CF74-2C36-42FC-9F18-FCA36A274B01}"/>
                </a:ext>
              </a:extLst>
            </p:cNvPr>
            <p:cNvCxnSpPr>
              <a:cxnSpLocks/>
              <a:stCxn id="287" idx="2"/>
              <a:endCxn id="286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1CEA6C-9704-436F-9B16-D5CD852F06EF}"/>
                </a:ext>
              </a:extLst>
            </p:cNvPr>
            <p:cNvCxnSpPr>
              <a:cxnSpLocks/>
              <a:stCxn id="287" idx="7"/>
              <a:endCxn id="427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92D9CB8-8BE0-4EBA-9B89-B0183F56C6CB}"/>
                </a:ext>
              </a:extLst>
            </p:cNvPr>
            <p:cNvCxnSpPr>
              <a:cxnSpLocks/>
              <a:stCxn id="287" idx="6"/>
              <a:endCxn id="294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D0F76799-51CB-4BB9-A524-3D9837B0327F}"/>
                </a:ext>
              </a:extLst>
            </p:cNvPr>
            <p:cNvCxnSpPr>
              <a:cxnSpLocks/>
              <a:stCxn id="294" idx="7"/>
              <a:endCxn id="295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73F81D86-59B4-41C8-B71D-C1233DF89F07}"/>
                </a:ext>
              </a:extLst>
            </p:cNvPr>
            <p:cNvCxnSpPr>
              <a:cxnSpLocks/>
              <a:stCxn id="280" idx="0"/>
              <a:endCxn id="279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9C7661-32D0-4070-A60D-8812F08D9553}"/>
                </a:ext>
              </a:extLst>
            </p:cNvPr>
            <p:cNvCxnSpPr>
              <a:cxnSpLocks/>
              <a:stCxn id="296" idx="2"/>
              <a:endCxn id="280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0CFDEB5-8BD6-4B0E-920C-24D6A09B3F96}"/>
                </a:ext>
              </a:extLst>
            </p:cNvPr>
            <p:cNvCxnSpPr>
              <a:cxnSpLocks/>
              <a:stCxn id="283" idx="1"/>
              <a:endCxn id="280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EBF05BC-BDCF-4ED2-9D19-1952C482B3DA}"/>
                </a:ext>
              </a:extLst>
            </p:cNvPr>
            <p:cNvCxnSpPr>
              <a:cxnSpLocks/>
              <a:stCxn id="282" idx="7"/>
              <a:endCxn id="280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35E41A46-E730-4BDB-9452-784BCDBB33C3}"/>
                </a:ext>
              </a:extLst>
            </p:cNvPr>
            <p:cNvCxnSpPr>
              <a:cxnSpLocks/>
              <a:stCxn id="281" idx="6"/>
              <a:endCxn id="280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E2FB429-AEDA-432F-B37E-50F4871C0365}"/>
                </a:ext>
              </a:extLst>
            </p:cNvPr>
            <p:cNvCxnSpPr>
              <a:cxnSpLocks/>
              <a:stCxn id="301" idx="7"/>
              <a:endCxn id="281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CC9691F-489B-4390-9DE1-E1011A7FAC4A}"/>
                </a:ext>
              </a:extLst>
            </p:cNvPr>
            <p:cNvCxnSpPr>
              <a:cxnSpLocks/>
              <a:stCxn id="301" idx="6"/>
              <a:endCxn id="282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7EA1AC0D-3354-41AB-8AC8-ADF4BD8915B3}"/>
                </a:ext>
              </a:extLst>
            </p:cNvPr>
            <p:cNvCxnSpPr>
              <a:cxnSpLocks/>
              <a:stCxn id="301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5A6F784-BFC5-4301-80B3-14793CDF9D53}"/>
                </a:ext>
              </a:extLst>
            </p:cNvPr>
            <p:cNvCxnSpPr>
              <a:cxnSpLocks/>
              <a:stCxn id="282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3EA3626-D595-4DCD-989D-13B860D94A44}"/>
                </a:ext>
              </a:extLst>
            </p:cNvPr>
            <p:cNvCxnSpPr>
              <a:cxnSpLocks/>
              <a:stCxn id="282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A1DC40D-2213-4B14-8112-09C7A2865BD0}"/>
                </a:ext>
              </a:extLst>
            </p:cNvPr>
            <p:cNvCxnSpPr>
              <a:cxnSpLocks/>
              <a:stCxn id="283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92997EF-6D7E-4C87-8D00-2F1ACB5AA962}"/>
                </a:ext>
              </a:extLst>
            </p:cNvPr>
            <p:cNvCxnSpPr>
              <a:cxnSpLocks/>
              <a:stCxn id="282" idx="6"/>
              <a:endCxn id="283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9DE1C7-883C-47F4-8E70-58B4EB328FE5}"/>
                </a:ext>
              </a:extLst>
            </p:cNvPr>
            <p:cNvCxnSpPr>
              <a:cxnSpLocks/>
              <a:stCxn id="283" idx="6"/>
              <a:endCxn id="284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AFFB451-B1DC-4495-B341-6445EE8FC1C9}"/>
                </a:ext>
              </a:extLst>
            </p:cNvPr>
            <p:cNvCxnSpPr>
              <a:cxnSpLocks/>
              <a:stCxn id="285" idx="2"/>
              <a:endCxn id="284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D0B2ED9C-A273-40CD-A70E-F3C04E316367}"/>
                </a:ext>
              </a:extLst>
            </p:cNvPr>
            <p:cNvCxnSpPr>
              <a:cxnSpLocks/>
              <a:stCxn id="306" idx="0"/>
              <a:endCxn id="284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82FB7B0-F1F9-40A2-981C-E300FB4AB433}"/>
                </a:ext>
              </a:extLst>
            </p:cNvPr>
            <p:cNvCxnSpPr>
              <a:cxnSpLocks/>
              <a:endCxn id="284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9EAA0FA-7783-40A6-A1D6-02C0356587F2}"/>
                </a:ext>
              </a:extLst>
            </p:cNvPr>
            <p:cNvCxnSpPr>
              <a:cxnSpLocks/>
              <a:stCxn id="306" idx="2"/>
              <a:endCxn id="285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DF7C2EC-B2C6-4779-81E6-3FAFD227A155}"/>
                </a:ext>
              </a:extLst>
            </p:cNvPr>
            <p:cNvCxnSpPr>
              <a:cxnSpLocks/>
              <a:stCxn id="288" idx="2"/>
              <a:endCxn id="285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B73CE0F-5857-4FBE-9AA5-1C086D8C8579}"/>
                </a:ext>
              </a:extLst>
            </p:cNvPr>
            <p:cNvCxnSpPr>
              <a:cxnSpLocks/>
              <a:stCxn id="288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6750EFA-B553-44AA-BD0E-2F90E984FCA7}"/>
                </a:ext>
              </a:extLst>
            </p:cNvPr>
            <p:cNvCxnSpPr>
              <a:cxnSpLocks/>
              <a:stCxn id="289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42CC6A0-33D2-43B2-87FB-EFA2486811A5}"/>
                </a:ext>
              </a:extLst>
            </p:cNvPr>
            <p:cNvCxnSpPr>
              <a:cxnSpLocks/>
              <a:stCxn id="289" idx="2"/>
              <a:endCxn id="288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F72EFF0-E6EC-44B8-8475-8D1D7C14CDD1}"/>
                </a:ext>
              </a:extLst>
            </p:cNvPr>
            <p:cNvCxnSpPr>
              <a:cxnSpLocks/>
              <a:stCxn id="294" idx="4"/>
              <a:endCxn id="289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103CFC0-6C29-499B-AD29-181247A3253F}"/>
                </a:ext>
              </a:extLst>
            </p:cNvPr>
            <p:cNvCxnSpPr>
              <a:cxnSpLocks/>
              <a:stCxn id="293" idx="3"/>
              <a:endCxn id="289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11A6C73-62CF-42DA-9BB3-78A541EF9DD4}"/>
                </a:ext>
              </a:extLst>
            </p:cNvPr>
            <p:cNvCxnSpPr>
              <a:cxnSpLocks/>
              <a:stCxn id="293" idx="2"/>
              <a:endCxn id="294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9F5E034-3384-4868-B51D-0EF3FE4B1792}"/>
                </a:ext>
              </a:extLst>
            </p:cNvPr>
            <p:cNvCxnSpPr>
              <a:cxnSpLocks/>
              <a:stCxn id="293" idx="1"/>
              <a:endCxn id="295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6E3F94C-B647-4CF0-AEF4-51CE460B6DA4}"/>
                </a:ext>
              </a:extLst>
            </p:cNvPr>
            <p:cNvCxnSpPr>
              <a:cxnSpLocks/>
              <a:stCxn id="291" idx="1"/>
              <a:endCxn id="295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5A3A9FA-4DB7-4899-94CD-6831B6F1D132}"/>
                </a:ext>
              </a:extLst>
            </p:cNvPr>
            <p:cNvCxnSpPr>
              <a:cxnSpLocks/>
              <a:stCxn id="291" idx="0"/>
              <a:endCxn id="292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B265748-D260-46F1-A07B-B7E62DF572FA}"/>
                </a:ext>
              </a:extLst>
            </p:cNvPr>
            <p:cNvCxnSpPr>
              <a:cxnSpLocks/>
              <a:stCxn id="363" idx="7"/>
              <a:endCxn id="428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AC966C4B-F642-4553-9E7F-D6F6DE484E1E}"/>
                </a:ext>
              </a:extLst>
            </p:cNvPr>
            <p:cNvCxnSpPr>
              <a:cxnSpLocks/>
              <a:endCxn id="290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F56F1BD-37DE-4583-920D-EDDFBE266103}"/>
                </a:ext>
              </a:extLst>
            </p:cNvPr>
            <p:cNvCxnSpPr>
              <a:cxnSpLocks/>
              <a:stCxn id="363" idx="0"/>
              <a:endCxn id="427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E7AFFC2-B8F8-4AFD-B696-7BD0837B44BD}"/>
                </a:ext>
              </a:extLst>
            </p:cNvPr>
            <p:cNvCxnSpPr>
              <a:cxnSpLocks/>
              <a:stCxn id="375" idx="0"/>
              <a:endCxn id="426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69F3B65-E810-489E-A445-E77720D20165}"/>
                </a:ext>
              </a:extLst>
            </p:cNvPr>
            <p:cNvCxnSpPr>
              <a:cxnSpLocks/>
              <a:stCxn id="375" idx="1"/>
              <a:endCxn id="292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0BC112-A9C9-48B5-A6C1-4030CB95A28E}"/>
                </a:ext>
              </a:extLst>
            </p:cNvPr>
            <p:cNvCxnSpPr>
              <a:cxnSpLocks/>
              <a:stCxn id="292" idx="2"/>
              <a:endCxn id="295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934F7A6-399A-4CAC-A7E9-0BEB6E3ABF2D}"/>
                </a:ext>
              </a:extLst>
            </p:cNvPr>
            <p:cNvCxnSpPr>
              <a:cxnSpLocks/>
              <a:stCxn id="291" idx="2"/>
              <a:endCxn id="293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C5C9ECE-0069-4B5E-9CCE-19B46B9C941C}"/>
                </a:ext>
              </a:extLst>
            </p:cNvPr>
            <p:cNvCxnSpPr>
              <a:cxnSpLocks/>
              <a:stCxn id="290" idx="1"/>
              <a:endCxn id="293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5F4530F-E483-40B9-88CD-C9476422E32F}"/>
                </a:ext>
              </a:extLst>
            </p:cNvPr>
            <p:cNvCxnSpPr>
              <a:cxnSpLocks/>
              <a:stCxn id="290" idx="3"/>
              <a:endCxn id="307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8274BE7-0BBC-4EE9-B660-FFBF06EE36D5}"/>
                </a:ext>
              </a:extLst>
            </p:cNvPr>
            <p:cNvCxnSpPr>
              <a:cxnSpLocks/>
              <a:stCxn id="293" idx="4"/>
              <a:endCxn id="307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BE2AC43-6ED1-4734-9019-8890AB14F57C}"/>
                </a:ext>
              </a:extLst>
            </p:cNvPr>
            <p:cNvCxnSpPr>
              <a:cxnSpLocks/>
              <a:stCxn id="289" idx="5"/>
              <a:endCxn id="307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BDBEEAC-A05D-45C3-94F5-81CB8E365434}"/>
                </a:ext>
              </a:extLst>
            </p:cNvPr>
            <p:cNvCxnSpPr>
              <a:cxnSpLocks/>
              <a:stCxn id="290" idx="7"/>
              <a:endCxn id="291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E4942A7A-00B9-48C7-8A5D-543DE034D568}"/>
                </a:ext>
              </a:extLst>
            </p:cNvPr>
            <p:cNvCxnSpPr>
              <a:cxnSpLocks/>
              <a:stCxn id="288" idx="7"/>
              <a:endCxn id="294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06F2FA8-D822-486C-B518-F0178594347E}"/>
                </a:ext>
              </a:extLst>
            </p:cNvPr>
            <p:cNvCxnSpPr>
              <a:cxnSpLocks/>
              <a:endCxn id="290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E04135AD-B34E-4C86-AE95-B91ED87D97D2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5492B1-9DA0-4566-AB89-4C3E942CFC6C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30BDA989-BB89-4A73-9463-FBB3DE9CAE52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410E2AC-D6AB-461E-885D-A3D40782AB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15DDC6F-E401-4AC2-81B6-47486358B73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01A58AE3-7F6F-47E6-950F-C1D07CA63104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52BF545-6D1B-4DC6-B148-6B7619A7D8B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FA6CD32-4868-4861-A413-A22D9747374F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DC86FF1-EF7B-49A4-8B8D-572E497E48B2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7186B5D-71E6-4754-A38C-299230BF8D8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59398D9-3B32-4949-A360-59A3B04505A0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B23C537-8A55-40FD-9D25-46F47EE25A0A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A8671FC-2DD8-4132-AD26-F6E446F3F53B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86ABEF3-0B35-4039-A786-B65F7B13ABA5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5A7BDA52-027F-473E-9F7B-CD41955213E7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5BD262F9-1571-4795-9B1F-B3C108AA58F8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4AED8A0C-A2D6-4093-AC16-074E30A6F1E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CCA917DF-8980-47F7-99A7-9BF89F3DDA3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0B3F6E6-2F47-4C22-B19E-E352A509A5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0EE9B063-0452-4976-B9DE-023F10114FC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E184B9C-2883-4B1E-AB02-A0C0E00F120A}"/>
                </a:ext>
              </a:extLst>
            </p:cNvPr>
            <p:cNvCxnSpPr>
              <a:cxnSpLocks/>
              <a:stCxn id="298" idx="2"/>
              <a:endCxn id="280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E4CB873-E45B-4AC4-B721-87D85D6CC0AF}"/>
                </a:ext>
              </a:extLst>
            </p:cNvPr>
            <p:cNvCxnSpPr>
              <a:cxnSpLocks/>
              <a:stCxn id="281" idx="4"/>
              <a:endCxn id="282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AA055FA6-A716-4E54-9407-7435933906B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5C74136-4162-4A64-B85E-586C91BFCCF6}"/>
                </a:ext>
              </a:extLst>
            </p:cNvPr>
            <p:cNvCxnSpPr>
              <a:cxnSpLocks/>
              <a:stCxn id="301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0E9EDB8-8C42-473D-8C66-7867496BA187}"/>
                </a:ext>
              </a:extLst>
            </p:cNvPr>
            <p:cNvCxnSpPr>
              <a:cxnSpLocks/>
              <a:stCxn id="301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55D9255-3AF7-4C41-AE1F-8409B32F04C3}"/>
                </a:ext>
              </a:extLst>
            </p:cNvPr>
            <p:cNvCxnSpPr>
              <a:cxnSpLocks/>
              <a:stCxn id="301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344FD83-9983-4424-AAA6-148AE4CCFAD9}"/>
                </a:ext>
              </a:extLst>
            </p:cNvPr>
            <p:cNvCxnSpPr>
              <a:cxnSpLocks/>
              <a:endCxn id="281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Chord 305">
              <a:extLst>
                <a:ext uri="{FF2B5EF4-FFF2-40B4-BE49-F238E27FC236}">
                  <a16:creationId xmlns:a16="http://schemas.microsoft.com/office/drawing/2014/main" id="{28D4CFF2-1DBE-4876-B3BF-8A7776EF415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Chord 306">
              <a:extLst>
                <a:ext uri="{FF2B5EF4-FFF2-40B4-BE49-F238E27FC236}">
                  <a16:creationId xmlns:a16="http://schemas.microsoft.com/office/drawing/2014/main" id="{0F2AD8D5-59DD-42AF-8A54-081DDAA505F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44FA6C2-DCD5-48E6-9B87-9C33B7C104C9}"/>
                </a:ext>
              </a:extLst>
            </p:cNvPr>
            <p:cNvCxnSpPr>
              <a:cxnSpLocks/>
              <a:stCxn id="306" idx="1"/>
              <a:endCxn id="288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BC5D-1968-4A00-9612-60AF3C1DC048}"/>
                </a:ext>
              </a:extLst>
            </p:cNvPr>
            <p:cNvCxnSpPr>
              <a:cxnSpLocks/>
              <a:endCxn id="360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78C26D02-86DC-4F20-AD2A-20EE17100464}"/>
                </a:ext>
              </a:extLst>
            </p:cNvPr>
            <p:cNvCxnSpPr>
              <a:cxnSpLocks/>
              <a:endCxn id="375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901A91C-F420-44C0-A758-2D50358BB2CF}"/>
                </a:ext>
              </a:extLst>
            </p:cNvPr>
            <p:cNvCxnSpPr>
              <a:cxnSpLocks/>
              <a:stCxn id="360" idx="0"/>
              <a:endCxn id="375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89DB2A7-80EE-4CFF-AC06-49621DD9B1D1}"/>
                </a:ext>
              </a:extLst>
            </p:cNvPr>
            <p:cNvCxnSpPr>
              <a:cxnSpLocks/>
              <a:stCxn id="426" idx="2"/>
              <a:endCxn id="362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998575A5-C5D1-4804-B4EB-7907C235F278}"/>
                </a:ext>
              </a:extLst>
            </p:cNvPr>
            <p:cNvCxnSpPr>
              <a:cxnSpLocks/>
              <a:stCxn id="360" idx="7"/>
              <a:endCxn id="362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EA80B120-CD43-41C6-AC7B-E7CD8E94F0C4}"/>
                </a:ext>
              </a:extLst>
            </p:cNvPr>
            <p:cNvCxnSpPr>
              <a:cxnSpLocks/>
              <a:endCxn id="375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28C8C297-0234-4A22-A5F7-1B79EEC2A404}"/>
                </a:ext>
              </a:extLst>
            </p:cNvPr>
            <p:cNvCxnSpPr>
              <a:cxnSpLocks/>
              <a:stCxn id="375" idx="6"/>
              <a:endCxn id="362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FFF6B43D-DCD2-411F-98EE-485281DB961A}"/>
                </a:ext>
              </a:extLst>
            </p:cNvPr>
            <p:cNvCxnSpPr>
              <a:cxnSpLocks/>
              <a:stCxn id="361" idx="0"/>
              <a:endCxn id="362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6138CA4-90DD-4B41-9514-5327FF10A391}"/>
                </a:ext>
              </a:extLst>
            </p:cNvPr>
            <p:cNvCxnSpPr>
              <a:cxnSpLocks/>
              <a:stCxn id="364" idx="1"/>
              <a:endCxn id="362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387748F-CA4F-45D8-85AF-1FBE8B866CA3}"/>
                </a:ext>
              </a:extLst>
            </p:cNvPr>
            <p:cNvCxnSpPr>
              <a:cxnSpLocks/>
              <a:stCxn id="364" idx="0"/>
              <a:endCxn id="363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72956221-B676-447C-B9DD-085A3BB85F21}"/>
                </a:ext>
              </a:extLst>
            </p:cNvPr>
            <p:cNvCxnSpPr>
              <a:cxnSpLocks/>
              <a:stCxn id="363" idx="2"/>
              <a:endCxn id="362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919CFFE-9B03-43F7-BB98-9DCE4363A413}"/>
                </a:ext>
              </a:extLst>
            </p:cNvPr>
            <p:cNvCxnSpPr>
              <a:cxnSpLocks/>
              <a:stCxn id="363" idx="7"/>
              <a:endCxn id="371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E6DAF90-054B-45FD-A8BE-AA4AD3F7304B}"/>
                </a:ext>
              </a:extLst>
            </p:cNvPr>
            <p:cNvCxnSpPr>
              <a:cxnSpLocks/>
              <a:stCxn id="363" idx="6"/>
              <a:endCxn id="370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B446FD8-EC95-4A59-81DC-AA0905A8FEA0}"/>
                </a:ext>
              </a:extLst>
            </p:cNvPr>
            <p:cNvCxnSpPr>
              <a:cxnSpLocks/>
              <a:stCxn id="370" idx="7"/>
              <a:endCxn id="371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11C0E1F-126C-4C7C-9359-0B0EB7E23951}"/>
                </a:ext>
              </a:extLst>
            </p:cNvPr>
            <p:cNvCxnSpPr>
              <a:cxnSpLocks/>
              <a:stCxn id="427" idx="1"/>
              <a:endCxn id="362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1B077D1-AE77-4790-A4D3-EDDAFBE4AD79}"/>
                </a:ext>
              </a:extLst>
            </p:cNvPr>
            <p:cNvCxnSpPr>
              <a:cxnSpLocks/>
              <a:endCxn id="360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6A0B4EC-A9D5-4874-85D0-4DD07D4D5357}"/>
                </a:ext>
              </a:extLst>
            </p:cNvPr>
            <p:cNvCxnSpPr>
              <a:cxnSpLocks/>
              <a:stCxn id="361" idx="2"/>
              <a:endCxn id="360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70AF63E9-A691-4C2B-96DC-E0A55EFE79B8}"/>
                </a:ext>
              </a:extLst>
            </p:cNvPr>
            <p:cNvCxnSpPr>
              <a:cxnSpLocks/>
              <a:stCxn id="376" idx="0"/>
              <a:endCxn id="360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98890E5-F733-4BD1-9F15-A377B562DE6C}"/>
                </a:ext>
              </a:extLst>
            </p:cNvPr>
            <p:cNvCxnSpPr>
              <a:cxnSpLocks/>
              <a:endCxn id="360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52932B9-3B9C-47F5-A4E7-1273B9D16590}"/>
                </a:ext>
              </a:extLst>
            </p:cNvPr>
            <p:cNvCxnSpPr>
              <a:cxnSpLocks/>
              <a:stCxn id="376" idx="2"/>
              <a:endCxn id="361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EF81320-CCA6-48C5-90ED-C2CF9F3BB076}"/>
                </a:ext>
              </a:extLst>
            </p:cNvPr>
            <p:cNvCxnSpPr>
              <a:cxnSpLocks/>
              <a:stCxn id="364" idx="2"/>
              <a:endCxn id="361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D6AFDB-8233-411A-AAD8-5F807321294C}"/>
                </a:ext>
              </a:extLst>
            </p:cNvPr>
            <p:cNvCxnSpPr>
              <a:cxnSpLocks/>
              <a:stCxn id="364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EC452515-2D1B-4D48-A0C4-14D38BBB5D0B}"/>
                </a:ext>
              </a:extLst>
            </p:cNvPr>
            <p:cNvCxnSpPr>
              <a:cxnSpLocks/>
              <a:stCxn id="365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1039415-542D-43C0-A772-285C2A26B200}"/>
                </a:ext>
              </a:extLst>
            </p:cNvPr>
            <p:cNvCxnSpPr>
              <a:cxnSpLocks/>
              <a:stCxn id="365" idx="2"/>
              <a:endCxn id="364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2024C51-9B95-439A-AD66-53986FB726CC}"/>
                </a:ext>
              </a:extLst>
            </p:cNvPr>
            <p:cNvCxnSpPr>
              <a:cxnSpLocks/>
              <a:stCxn id="370" idx="4"/>
              <a:endCxn id="365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A55F1D2-4D93-468D-9F4C-6B767FF87608}"/>
                </a:ext>
              </a:extLst>
            </p:cNvPr>
            <p:cNvCxnSpPr>
              <a:cxnSpLocks/>
              <a:stCxn id="369" idx="3"/>
              <a:endCxn id="365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C19949A7-C92B-4983-BDEC-67F5A5078671}"/>
                </a:ext>
              </a:extLst>
            </p:cNvPr>
            <p:cNvCxnSpPr>
              <a:cxnSpLocks/>
              <a:stCxn id="369" idx="2"/>
              <a:endCxn id="370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755025B-01FD-4D43-9B4B-12A4866F4FAD}"/>
                </a:ext>
              </a:extLst>
            </p:cNvPr>
            <p:cNvCxnSpPr>
              <a:cxnSpLocks/>
              <a:stCxn id="369" idx="1"/>
              <a:endCxn id="371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F5F6DE21-CC6D-4EBC-84E4-E8F521B9CC9B}"/>
                </a:ext>
              </a:extLst>
            </p:cNvPr>
            <p:cNvCxnSpPr>
              <a:cxnSpLocks/>
              <a:stCxn id="367" idx="1"/>
              <a:endCxn id="371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EB697230-A569-4613-A7AE-24FDCA8B57B8}"/>
                </a:ext>
              </a:extLst>
            </p:cNvPr>
            <p:cNvCxnSpPr>
              <a:cxnSpLocks/>
              <a:stCxn id="367" idx="0"/>
              <a:endCxn id="368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3CE513B-D11A-452C-95F8-6EDE3B110406}"/>
                </a:ext>
              </a:extLst>
            </p:cNvPr>
            <p:cNvCxnSpPr>
              <a:cxnSpLocks/>
              <a:stCxn id="373" idx="0"/>
              <a:endCxn id="372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DDD300-0B37-4843-B94A-6816EC4D236E}"/>
                </a:ext>
              </a:extLst>
            </p:cNvPr>
            <p:cNvCxnSpPr>
              <a:cxnSpLocks/>
              <a:stCxn id="401" idx="7"/>
              <a:endCxn id="372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7E13790-07D9-42D8-9C81-CAB74D51E509}"/>
                </a:ext>
              </a:extLst>
            </p:cNvPr>
            <p:cNvCxnSpPr>
              <a:cxnSpLocks/>
              <a:endCxn id="373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88DB5DF-4EA5-4C04-8B59-6AB8C890CE3A}"/>
                </a:ext>
              </a:extLst>
            </p:cNvPr>
            <p:cNvCxnSpPr>
              <a:cxnSpLocks/>
              <a:stCxn id="400" idx="5"/>
              <a:endCxn id="374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D10A8DE-876A-4EF9-9BCD-5A868CD92BF8}"/>
                </a:ext>
              </a:extLst>
            </p:cNvPr>
            <p:cNvCxnSpPr>
              <a:cxnSpLocks/>
              <a:endCxn id="374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5977368-D475-41FC-9BD1-7865E3B68B30}"/>
                </a:ext>
              </a:extLst>
            </p:cNvPr>
            <p:cNvCxnSpPr>
              <a:cxnSpLocks/>
              <a:stCxn id="374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67275D2-B467-4C84-B854-CF85E21C0631}"/>
                </a:ext>
              </a:extLst>
            </p:cNvPr>
            <p:cNvCxnSpPr>
              <a:cxnSpLocks/>
              <a:stCxn id="374" idx="3"/>
              <a:endCxn id="366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F1EAD1F-105F-4CDC-92A1-B9091E1BE060}"/>
                </a:ext>
              </a:extLst>
            </p:cNvPr>
            <p:cNvCxnSpPr>
              <a:cxnSpLocks/>
              <a:stCxn id="374" idx="1"/>
              <a:endCxn id="367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12A71D5-AB21-4848-879C-BF9E3225E6A5}"/>
                </a:ext>
              </a:extLst>
            </p:cNvPr>
            <p:cNvCxnSpPr>
              <a:cxnSpLocks/>
              <a:stCxn id="373" idx="2"/>
              <a:endCxn id="367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2633FAE-0F3D-4612-B80E-97B404C88C50}"/>
                </a:ext>
              </a:extLst>
            </p:cNvPr>
            <p:cNvCxnSpPr>
              <a:cxnSpLocks/>
              <a:stCxn id="372" idx="3"/>
              <a:endCxn id="367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F109A7D-23F1-48B1-888C-220826EFB185}"/>
                </a:ext>
              </a:extLst>
            </p:cNvPr>
            <p:cNvCxnSpPr>
              <a:cxnSpLocks/>
              <a:stCxn id="372" idx="2"/>
              <a:endCxn id="368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DCE7B84-963B-431A-8151-70B118C4B57A}"/>
                </a:ext>
              </a:extLst>
            </p:cNvPr>
            <p:cNvCxnSpPr>
              <a:cxnSpLocks/>
              <a:stCxn id="368" idx="1"/>
              <a:endCxn id="371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2FAE79D-5228-4D29-B7FB-ED0B70163840}"/>
                </a:ext>
              </a:extLst>
            </p:cNvPr>
            <p:cNvCxnSpPr>
              <a:cxnSpLocks/>
              <a:stCxn id="367" idx="2"/>
              <a:endCxn id="369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AF9E01C-B022-4431-9F06-E287DC35B90E}"/>
                </a:ext>
              </a:extLst>
            </p:cNvPr>
            <p:cNvCxnSpPr>
              <a:cxnSpLocks/>
              <a:stCxn id="366" idx="1"/>
              <a:endCxn id="369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2E5F3D5-D0E1-452F-B41A-3A8311642A21}"/>
                </a:ext>
              </a:extLst>
            </p:cNvPr>
            <p:cNvCxnSpPr>
              <a:cxnSpLocks/>
              <a:stCxn id="366" idx="3"/>
              <a:endCxn id="377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D2CF1BE6-46B8-46E9-8A6D-88A1291EB9DB}"/>
                </a:ext>
              </a:extLst>
            </p:cNvPr>
            <p:cNvCxnSpPr>
              <a:cxnSpLocks/>
              <a:stCxn id="369" idx="4"/>
              <a:endCxn id="377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2464A55-51F4-41A6-BDCE-EEFEE9435F39}"/>
                </a:ext>
              </a:extLst>
            </p:cNvPr>
            <p:cNvCxnSpPr>
              <a:cxnSpLocks/>
              <a:stCxn id="365" idx="5"/>
              <a:endCxn id="377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A017B64-0FAE-42FE-A697-95B0CD79CAFD}"/>
                </a:ext>
              </a:extLst>
            </p:cNvPr>
            <p:cNvCxnSpPr>
              <a:cxnSpLocks/>
              <a:stCxn id="366" idx="7"/>
              <a:endCxn id="367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FA65365-4610-4BC3-ABDA-E05C4952074C}"/>
                </a:ext>
              </a:extLst>
            </p:cNvPr>
            <p:cNvCxnSpPr>
              <a:cxnSpLocks/>
              <a:stCxn id="364" idx="7"/>
              <a:endCxn id="370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60044F5-AB8B-4D74-9DA2-22172CB47D7E}"/>
                </a:ext>
              </a:extLst>
            </p:cNvPr>
            <p:cNvCxnSpPr>
              <a:cxnSpLocks/>
              <a:endCxn id="366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F997CB2-EE23-4B3F-8B33-A1AB4AABB123}"/>
                </a:ext>
              </a:extLst>
            </p:cNvPr>
            <p:cNvCxnSpPr>
              <a:cxnSpLocks/>
              <a:stCxn id="374" idx="7"/>
              <a:endCxn id="373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2BF7CF02-0951-4FC1-9A53-2DF098374936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6654CAAF-887A-4D94-8B94-CD62BC9B1A1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2B3EEFCD-D1DF-4416-B576-493369DE4F56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723E2C2-B21B-4FF7-A5CE-794DD364293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EF7697D1-C724-466D-80AD-D298A03F93E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B0E84311-C529-4F8F-B4D5-44FBD7BD8C72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518A8EBF-F9A3-4656-A45C-2DCBE391AE92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62137AD-1423-40E5-9BDD-60190AB9331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8048B5F-1A77-4CD2-90C8-C994712AC692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9AF83336-CD92-4ADE-BF73-C6BE7C14D9C9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CB98107-01D4-465B-AA20-F01889572F70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D9FF8CC2-C847-4A18-AE88-C5BB34DD2E5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82E93249-E7CF-42C2-A5E3-8AF8D64027ED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C0E03F-55C4-4142-98CE-C35224EEA87A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1D4FEC50-175F-4F4A-A514-35FF8B7EDA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52027B5-AA2B-4246-818E-E84A7D58DAD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Chord 375">
              <a:extLst>
                <a:ext uri="{FF2B5EF4-FFF2-40B4-BE49-F238E27FC236}">
                  <a16:creationId xmlns:a16="http://schemas.microsoft.com/office/drawing/2014/main" id="{5377161F-1164-4F3A-BEB4-16EE81F7FFC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Chord 376">
              <a:extLst>
                <a:ext uri="{FF2B5EF4-FFF2-40B4-BE49-F238E27FC236}">
                  <a16:creationId xmlns:a16="http://schemas.microsoft.com/office/drawing/2014/main" id="{BBA07DEA-30DC-40D8-8F3F-386F5F00EEC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A39C8ABC-68DF-4391-B376-87C730E725A1}"/>
                </a:ext>
              </a:extLst>
            </p:cNvPr>
            <p:cNvCxnSpPr>
              <a:cxnSpLocks/>
              <a:stCxn id="376" idx="1"/>
              <a:endCxn id="364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37B1A2B-A174-4773-8BE4-EAD1631DC62C}"/>
                </a:ext>
              </a:extLst>
            </p:cNvPr>
            <p:cNvCxnSpPr>
              <a:cxnSpLocks/>
              <a:stCxn id="398" idx="6"/>
              <a:endCxn id="372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E784C83-9452-43CB-99B3-2F33E21084BF}"/>
                </a:ext>
              </a:extLst>
            </p:cNvPr>
            <p:cNvCxnSpPr>
              <a:cxnSpLocks/>
              <a:stCxn id="395" idx="4"/>
              <a:endCxn id="401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4147A60-A408-46E2-BBB4-F19B00237FE2}"/>
                </a:ext>
              </a:extLst>
            </p:cNvPr>
            <p:cNvCxnSpPr>
              <a:cxnSpLocks/>
              <a:stCxn id="401" idx="4"/>
              <a:endCxn id="400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7D33F0-D5D2-4E9C-8FDE-545F9AD95BE0}"/>
                </a:ext>
              </a:extLst>
            </p:cNvPr>
            <p:cNvCxnSpPr>
              <a:cxnSpLocks/>
              <a:stCxn id="399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6D73257D-6AA1-4DBE-8A91-09CF8AB21615}"/>
                </a:ext>
              </a:extLst>
            </p:cNvPr>
            <p:cNvCxnSpPr>
              <a:cxnSpLocks/>
              <a:stCxn id="399" idx="0"/>
              <a:endCxn id="400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4A882FA-74F8-4630-8CFF-5E9A2B40024D}"/>
                </a:ext>
              </a:extLst>
            </p:cNvPr>
            <p:cNvCxnSpPr>
              <a:cxnSpLocks/>
              <a:stCxn id="409" idx="1"/>
              <a:endCxn id="395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F3E8B179-88BD-4464-A9EE-5B5C2256A910}"/>
                </a:ext>
              </a:extLst>
            </p:cNvPr>
            <p:cNvCxnSpPr>
              <a:cxnSpLocks/>
              <a:stCxn id="400" idx="2"/>
              <a:endCxn id="409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EF528E5C-5A1E-443B-B2C4-0B87FDE96BD7}"/>
                </a:ext>
              </a:extLst>
            </p:cNvPr>
            <p:cNvCxnSpPr>
              <a:cxnSpLocks/>
              <a:stCxn id="399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8077282-A72A-4C7B-A0F7-F39F8EB9EA46}"/>
                </a:ext>
              </a:extLst>
            </p:cNvPr>
            <p:cNvCxnSpPr>
              <a:cxnSpLocks/>
              <a:stCxn id="372" idx="1"/>
              <a:endCxn id="279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F27A6B-1B40-45AA-9ABA-4D754980B11B}"/>
                </a:ext>
              </a:extLst>
            </p:cNvPr>
            <p:cNvCxnSpPr>
              <a:cxnSpLocks/>
              <a:stCxn id="397" idx="6"/>
              <a:endCxn id="396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015B63C6-D22A-4302-AD66-8DD0FEBFAD5C}"/>
                </a:ext>
              </a:extLst>
            </p:cNvPr>
            <p:cNvCxnSpPr>
              <a:cxnSpLocks/>
              <a:stCxn id="395" idx="7"/>
              <a:endCxn id="397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3AC1887-C424-4C58-9440-EC5532EBF6AC}"/>
                </a:ext>
              </a:extLst>
            </p:cNvPr>
            <p:cNvCxnSpPr>
              <a:cxnSpLocks/>
              <a:stCxn id="395" idx="5"/>
              <a:endCxn id="398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CEDE98E8-BBB2-4081-B835-C364DBEFDA70}"/>
                </a:ext>
              </a:extLst>
            </p:cNvPr>
            <p:cNvCxnSpPr>
              <a:cxnSpLocks/>
              <a:stCxn id="396" idx="3"/>
              <a:endCxn id="398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D33A178-AF11-4EAB-A111-22E1AB29BF48}"/>
                </a:ext>
              </a:extLst>
            </p:cNvPr>
            <p:cNvCxnSpPr>
              <a:cxnSpLocks/>
              <a:stCxn id="398" idx="4"/>
              <a:endCxn id="401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22438091-5AE0-4B80-B41E-24CB0BA53200}"/>
                </a:ext>
              </a:extLst>
            </p:cNvPr>
            <p:cNvCxnSpPr>
              <a:cxnSpLocks/>
              <a:stCxn id="374" idx="2"/>
              <a:endCxn id="399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3EDBF97C-81C6-4CCE-BE70-2A9563362942}"/>
                </a:ext>
              </a:extLst>
            </p:cNvPr>
            <p:cNvCxnSpPr>
              <a:cxnSpLocks/>
              <a:endCxn id="399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AB893935-70E6-48C7-96CF-A2D6B4C679A5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61CD8673-556C-4340-A7C5-23E34CDAC6C7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585A82A-1F0E-48AA-9B04-D3453F213A46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63A2D18-CE76-4553-A7D2-B05619B747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DE03C71-F304-416A-9B90-0778A60E92F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0062CAFA-520B-4A9B-8B87-D9E58F3E8C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198A024-AD4F-4ED3-AEB5-2EF7E2FFC24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F5E3FF3-8848-482F-A4BB-74BA13A3348D}"/>
                </a:ext>
              </a:extLst>
            </p:cNvPr>
            <p:cNvCxnSpPr>
              <a:cxnSpLocks/>
              <a:stCxn id="401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B3903467-D446-466D-BB68-30D8587378A1}"/>
                </a:ext>
              </a:extLst>
            </p:cNvPr>
            <p:cNvCxnSpPr>
              <a:cxnSpLocks/>
              <a:stCxn id="397" idx="4"/>
              <a:endCxn id="398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1D60BC83-A17D-4675-AC61-F331D505BB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BDDAE6B-1B1A-4150-8EF6-6CCF0533C1F3}"/>
                </a:ext>
              </a:extLst>
            </p:cNvPr>
            <p:cNvCxnSpPr>
              <a:cxnSpLocks/>
              <a:stCxn id="404" idx="3"/>
              <a:endCxn id="368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7A66A6D-9C9F-4674-915F-B1B1731409F3}"/>
                </a:ext>
              </a:extLst>
            </p:cNvPr>
            <p:cNvCxnSpPr>
              <a:cxnSpLocks/>
              <a:stCxn id="404" idx="2"/>
              <a:endCxn id="279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2936015-02CE-4462-B5BF-E3F6E19A897E}"/>
                </a:ext>
              </a:extLst>
            </p:cNvPr>
            <p:cNvCxnSpPr>
              <a:cxnSpLocks/>
              <a:stCxn id="397" idx="7"/>
              <a:endCxn id="281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51E4D2E-B015-4BD1-870D-E36CEC2ADB0D}"/>
                </a:ext>
              </a:extLst>
            </p:cNvPr>
            <p:cNvCxnSpPr>
              <a:cxnSpLocks/>
              <a:endCxn id="397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Chord 408">
              <a:extLst>
                <a:ext uri="{FF2B5EF4-FFF2-40B4-BE49-F238E27FC236}">
                  <a16:creationId xmlns:a16="http://schemas.microsoft.com/office/drawing/2014/main" id="{74D27A8B-8228-4975-94EB-908B6260892E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5957489-9EDF-44CA-8471-37B1195688BE}"/>
                </a:ext>
              </a:extLst>
            </p:cNvPr>
            <p:cNvCxnSpPr>
              <a:cxnSpLocks/>
              <a:stCxn id="400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B950646-9F93-4F73-9801-191066E643C3}"/>
                </a:ext>
              </a:extLst>
            </p:cNvPr>
            <p:cNvCxnSpPr>
              <a:cxnSpLocks/>
              <a:stCxn id="396" idx="6"/>
              <a:endCxn id="279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0FE4ADE-08CB-409A-B7C5-3C0AA04B6698}"/>
                </a:ext>
              </a:extLst>
            </p:cNvPr>
            <p:cNvCxnSpPr>
              <a:cxnSpLocks/>
              <a:stCxn id="396" idx="5"/>
              <a:endCxn id="372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ADE9625-03BE-4779-97DF-E23F9DB47D77}"/>
                </a:ext>
              </a:extLst>
            </p:cNvPr>
            <p:cNvCxnSpPr>
              <a:cxnSpLocks/>
              <a:stCxn id="281" idx="0"/>
              <a:endCxn id="396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286A631-CCFF-4507-907D-0DD436B90B60}"/>
                </a:ext>
              </a:extLst>
            </p:cNvPr>
            <p:cNvCxnSpPr>
              <a:cxnSpLocks/>
              <a:stCxn id="401" idx="5"/>
              <a:endCxn id="373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C6F06B5-7365-4709-9504-3B7BC024E347}"/>
                </a:ext>
              </a:extLst>
            </p:cNvPr>
            <p:cNvCxnSpPr>
              <a:cxnSpLocks/>
              <a:stCxn id="368" idx="7"/>
              <a:endCxn id="279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75786A9E-316F-4012-A125-F1F4D0533DCF}"/>
                </a:ext>
              </a:extLst>
            </p:cNvPr>
            <p:cNvCxnSpPr>
              <a:cxnSpLocks/>
              <a:stCxn id="297" idx="7"/>
              <a:endCxn id="404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1D0DA9B-47D4-4497-8052-846DDBFD844F}"/>
                </a:ext>
              </a:extLst>
            </p:cNvPr>
            <p:cNvCxnSpPr>
              <a:cxnSpLocks/>
              <a:stCxn id="371" idx="7"/>
              <a:endCxn id="286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05A7A40-84A4-4833-B0A6-DBC8A66C6EA5}"/>
                </a:ext>
              </a:extLst>
            </p:cNvPr>
            <p:cNvCxnSpPr>
              <a:cxnSpLocks/>
              <a:stCxn id="371" idx="6"/>
              <a:endCxn id="404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82394A9E-28D2-465A-8607-D81F9F87C35C}"/>
                </a:ext>
              </a:extLst>
            </p:cNvPr>
            <p:cNvCxnSpPr>
              <a:cxnSpLocks/>
              <a:stCxn id="287" idx="0"/>
              <a:endCxn id="371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A5A7BAB-8CF4-47EC-AFB4-413954452E75}"/>
                </a:ext>
              </a:extLst>
            </p:cNvPr>
            <p:cNvCxnSpPr>
              <a:cxnSpLocks/>
              <a:stCxn id="427" idx="0"/>
              <a:endCxn id="426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FE8D99-5BCF-437C-B9D6-FF1DF3EBEC5F}"/>
                </a:ext>
              </a:extLst>
            </p:cNvPr>
            <p:cNvCxnSpPr>
              <a:cxnSpLocks/>
              <a:stCxn id="295" idx="0"/>
              <a:endCxn id="426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AC3CE58-ED52-42C4-A8DD-68C5BE4091F4}"/>
                </a:ext>
              </a:extLst>
            </p:cNvPr>
            <p:cNvCxnSpPr>
              <a:cxnSpLocks/>
              <a:stCxn id="294" idx="0"/>
              <a:endCxn id="427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53DE94E-36D7-477D-872A-3D0D03E70AAF}"/>
                </a:ext>
              </a:extLst>
            </p:cNvPr>
            <p:cNvCxnSpPr>
              <a:cxnSpLocks/>
              <a:stCxn id="371" idx="1"/>
              <a:endCxn id="428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D2C91B2-6F94-4004-8417-DB426FC29673}"/>
                </a:ext>
              </a:extLst>
            </p:cNvPr>
            <p:cNvCxnSpPr>
              <a:cxnSpLocks/>
              <a:stCxn id="287" idx="0"/>
              <a:endCxn id="428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8050FDA-32DD-4AF0-BB11-5B8129C4BDA5}"/>
                </a:ext>
              </a:extLst>
            </p:cNvPr>
            <p:cNvCxnSpPr>
              <a:cxnSpLocks/>
              <a:stCxn id="428" idx="7"/>
              <a:endCxn id="427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6581318-BA3B-44C0-94F8-E43172A6EA03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0CBBA3F5-760F-4E15-A6AE-386B8A36AF22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A0C321F2-1BEB-4EA8-AEA4-64BF9BD4F220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F7FAA5CA-27EA-4652-89CC-517C73FE9F2E}"/>
                </a:ext>
              </a:extLst>
            </p:cNvPr>
            <p:cNvCxnSpPr>
              <a:cxnSpLocks/>
              <a:stCxn id="292" idx="0"/>
              <a:endCxn id="426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C500C6D4-0F38-4F5E-A2AE-21E20CE66DB1}"/>
                </a:ext>
              </a:extLst>
            </p:cNvPr>
            <p:cNvCxnSpPr>
              <a:cxnSpLocks/>
              <a:endCxn id="292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18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bg>
      <p:bgPr>
        <a:gradFill>
          <a:gsLst>
            <a:gs pos="0">
              <a:schemeClr val="accent1"/>
            </a:gs>
            <a:gs pos="27000">
              <a:schemeClr val="accent1">
                <a:lumMod val="70000"/>
                <a:lumOff val="30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73000">
              <a:schemeClr val="accent1">
                <a:lumMod val="70000"/>
                <a:lumOff val="30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D8169D9-66A7-4D0C-8F27-B4C48EFB2292}"/>
              </a:ext>
            </a:extLst>
          </p:cNvPr>
          <p:cNvGrpSpPr/>
          <p:nvPr userDrawn="1"/>
        </p:nvGrpSpPr>
        <p:grpSpPr>
          <a:xfrm>
            <a:off x="-98982" y="-104349"/>
            <a:ext cx="12408253" cy="7045442"/>
            <a:chOff x="-98982" y="-104349"/>
            <a:chExt cx="12408253" cy="7045442"/>
          </a:xfrm>
          <a:solidFill>
            <a:schemeClr val="bg1">
              <a:alpha val="10000"/>
            </a:schemeClr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DDC847-3482-4C0B-93A8-A7CFE885AEEA}"/>
                </a:ext>
              </a:extLst>
            </p:cNvPr>
            <p:cNvCxnSpPr>
              <a:cxnSpLocks/>
              <a:stCxn id="70" idx="7"/>
              <a:endCxn id="68" idx="2"/>
            </p:cNvCxnSpPr>
            <p:nvPr userDrawn="1"/>
          </p:nvCxnSpPr>
          <p:spPr>
            <a:xfrm>
              <a:off x="1584504" y="1905029"/>
              <a:ext cx="1703016" cy="9444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AA2E8B-8834-41A5-AEE3-BAFEA1225100}"/>
                </a:ext>
              </a:extLst>
            </p:cNvPr>
            <p:cNvCxnSpPr>
              <a:cxnSpLocks/>
              <a:stCxn id="68" idx="4"/>
              <a:endCxn id="87" idx="1"/>
            </p:cNvCxnSpPr>
            <p:nvPr userDrawn="1"/>
          </p:nvCxnSpPr>
          <p:spPr>
            <a:xfrm flipV="1">
              <a:off x="3427782" y="2205662"/>
              <a:ext cx="482924" cy="57007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09B947-4224-4EAB-B828-ED8991609A55}"/>
                </a:ext>
              </a:extLst>
            </p:cNvPr>
            <p:cNvCxnSpPr>
              <a:cxnSpLocks/>
              <a:stCxn id="73" idx="2"/>
              <a:endCxn id="85" idx="6"/>
            </p:cNvCxnSpPr>
            <p:nvPr userDrawn="1"/>
          </p:nvCxnSpPr>
          <p:spPr>
            <a:xfrm flipH="1">
              <a:off x="4004116" y="998896"/>
              <a:ext cx="1032867" cy="4144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645CE3-EE0B-4734-B17A-090A17295F38}"/>
                </a:ext>
              </a:extLst>
            </p:cNvPr>
            <p:cNvCxnSpPr>
              <a:cxnSpLocks/>
              <a:stCxn id="87" idx="5"/>
              <a:endCxn id="73" idx="1"/>
            </p:cNvCxnSpPr>
            <p:nvPr userDrawn="1"/>
          </p:nvCxnSpPr>
          <p:spPr>
            <a:xfrm flipV="1">
              <a:off x="4016342" y="1082390"/>
              <a:ext cx="1055225" cy="10176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DA5A01-B5A6-4AC0-B3CD-0176BBAF7C34}"/>
                </a:ext>
              </a:extLst>
            </p:cNvPr>
            <p:cNvCxnSpPr>
              <a:cxnSpLocks/>
              <a:stCxn id="68" idx="5"/>
              <a:endCxn id="86" idx="1"/>
            </p:cNvCxnSpPr>
            <p:nvPr userDrawn="1"/>
          </p:nvCxnSpPr>
          <p:spPr>
            <a:xfrm flipV="1">
              <a:off x="3493690" y="2247314"/>
              <a:ext cx="1466461" cy="58328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B10771-044F-466C-BD19-669667F3EB84}"/>
                </a:ext>
              </a:extLst>
            </p:cNvPr>
            <p:cNvCxnSpPr>
              <a:cxnSpLocks/>
              <a:stCxn id="73" idx="0"/>
              <a:endCxn id="86" idx="4"/>
            </p:cNvCxnSpPr>
            <p:nvPr userDrawn="1"/>
          </p:nvCxnSpPr>
          <p:spPr>
            <a:xfrm flipH="1">
              <a:off x="5012969" y="1116974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3BB138-9A90-404B-BEA0-6C360A02DF35}"/>
                </a:ext>
              </a:extLst>
            </p:cNvPr>
            <p:cNvCxnSpPr>
              <a:cxnSpLocks/>
              <a:stCxn id="87" idx="3"/>
              <a:endCxn id="85" idx="0"/>
            </p:cNvCxnSpPr>
            <p:nvPr userDrawn="1"/>
          </p:nvCxnSpPr>
          <p:spPr>
            <a:xfrm flipH="1" flipV="1">
              <a:off x="3892072" y="1525433"/>
              <a:ext cx="18633" cy="5745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D0705D-AABA-4EFB-9224-A283F0BC72B6}"/>
                </a:ext>
              </a:extLst>
            </p:cNvPr>
            <p:cNvCxnSpPr>
              <a:cxnSpLocks/>
              <a:stCxn id="193" idx="7"/>
              <a:endCxn id="75" idx="1"/>
            </p:cNvCxnSpPr>
            <p:nvPr userDrawn="1"/>
          </p:nvCxnSpPr>
          <p:spPr>
            <a:xfrm flipV="1">
              <a:off x="5140075" y="2350975"/>
              <a:ext cx="1066308" cy="5527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11A25F-8BDA-4F0B-9124-24A9F94D3896}"/>
                </a:ext>
              </a:extLst>
            </p:cNvPr>
            <p:cNvCxnSpPr>
              <a:cxnSpLocks/>
              <a:stCxn id="73" idx="7"/>
              <a:endCxn id="75" idx="3"/>
            </p:cNvCxnSpPr>
            <p:nvPr userDrawn="1"/>
          </p:nvCxnSpPr>
          <p:spPr>
            <a:xfrm>
              <a:off x="5238555" y="1082390"/>
              <a:ext cx="967828" cy="11101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61FB2B-D8B0-4F15-9ACA-9F708408E857}"/>
                </a:ext>
              </a:extLst>
            </p:cNvPr>
            <p:cNvCxnSpPr>
              <a:cxnSpLocks/>
              <a:stCxn id="72" idx="3"/>
            </p:cNvCxnSpPr>
            <p:nvPr userDrawn="1"/>
          </p:nvCxnSpPr>
          <p:spPr>
            <a:xfrm flipH="1" flipV="1">
              <a:off x="3211650" y="18443"/>
              <a:ext cx="498790" cy="58289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4565D16-1293-4AFB-B56C-DFB0B603D4C7}"/>
                </a:ext>
              </a:extLst>
            </p:cNvPr>
            <p:cNvCxnSpPr>
              <a:cxnSpLocks/>
              <a:stCxn id="87" idx="6"/>
              <a:endCxn id="86" idx="2"/>
            </p:cNvCxnSpPr>
            <p:nvPr userDrawn="1"/>
          </p:nvCxnSpPr>
          <p:spPr>
            <a:xfrm>
              <a:off x="4038220" y="2152844"/>
              <a:ext cx="900054" cy="416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963326-73BD-4209-860B-1DF374ED692D}"/>
                </a:ext>
              </a:extLst>
            </p:cNvPr>
            <p:cNvCxnSpPr>
              <a:cxnSpLocks/>
              <a:stCxn id="72" idx="0"/>
              <a:endCxn id="85" idx="4"/>
            </p:cNvCxnSpPr>
            <p:nvPr userDrawn="1"/>
          </p:nvCxnSpPr>
          <p:spPr>
            <a:xfrm>
              <a:off x="3789668" y="792604"/>
              <a:ext cx="102405" cy="5087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870609-F139-4A34-86DD-9BB1A0A41231}"/>
                </a:ext>
              </a:extLst>
            </p:cNvPr>
            <p:cNvCxnSpPr>
              <a:cxnSpLocks/>
              <a:stCxn id="86" idx="6"/>
              <a:endCxn id="75" idx="2"/>
            </p:cNvCxnSpPr>
            <p:nvPr userDrawn="1"/>
          </p:nvCxnSpPr>
          <p:spPr>
            <a:xfrm>
              <a:off x="5087665" y="2194496"/>
              <a:ext cx="1085901" cy="772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E98D5F-B620-4669-BCE4-762A8A2F650F}"/>
                </a:ext>
              </a:extLst>
            </p:cNvPr>
            <p:cNvCxnSpPr>
              <a:cxnSpLocks/>
              <a:stCxn id="74" idx="0"/>
              <a:endCxn id="75" idx="4"/>
            </p:cNvCxnSpPr>
            <p:nvPr userDrawn="1"/>
          </p:nvCxnSpPr>
          <p:spPr>
            <a:xfrm>
              <a:off x="6243041" y="1291086"/>
              <a:ext cx="42569" cy="868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1D36AF-87F8-4185-A1D1-64CD18AC9B4E}"/>
                </a:ext>
              </a:extLst>
            </p:cNvPr>
            <p:cNvCxnSpPr>
              <a:cxnSpLocks/>
              <a:stCxn id="77" idx="1"/>
              <a:endCxn id="75" idx="5"/>
            </p:cNvCxnSpPr>
            <p:nvPr userDrawn="1"/>
          </p:nvCxnSpPr>
          <p:spPr>
            <a:xfrm flipH="1">
              <a:off x="6364837" y="570689"/>
              <a:ext cx="1332558" cy="162183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CB4F02-AC9B-4AA8-9407-C36E2531A565}"/>
                </a:ext>
              </a:extLst>
            </p:cNvPr>
            <p:cNvCxnSpPr>
              <a:cxnSpLocks/>
              <a:stCxn id="77" idx="0"/>
              <a:endCxn id="76" idx="4"/>
            </p:cNvCxnSpPr>
            <p:nvPr userDrawn="1"/>
          </p:nvCxnSpPr>
          <p:spPr>
            <a:xfrm flipH="1">
              <a:off x="7737803" y="592567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C8C8B1-C0CE-405A-A258-40B113AB11A6}"/>
                </a:ext>
              </a:extLst>
            </p:cNvPr>
            <p:cNvCxnSpPr>
              <a:cxnSpLocks/>
              <a:stCxn id="76" idx="2"/>
              <a:endCxn id="75" idx="6"/>
            </p:cNvCxnSpPr>
            <p:nvPr userDrawn="1"/>
          </p:nvCxnSpPr>
          <p:spPr>
            <a:xfrm flipH="1">
              <a:off x="6397654" y="1722181"/>
              <a:ext cx="1228105" cy="5495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925DAE-462E-4EE0-8C6F-47DBF03AA398}"/>
                </a:ext>
              </a:extLst>
            </p:cNvPr>
            <p:cNvCxnSpPr>
              <a:cxnSpLocks/>
              <a:stCxn id="76" idx="7"/>
              <a:endCxn id="216" idx="5"/>
            </p:cNvCxnSpPr>
            <p:nvPr userDrawn="1"/>
          </p:nvCxnSpPr>
          <p:spPr>
            <a:xfrm>
              <a:off x="7817030" y="1801408"/>
              <a:ext cx="1649913" cy="11052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F91277-6E2C-4AC9-AF76-6C193409B866}"/>
                </a:ext>
              </a:extLst>
            </p:cNvPr>
            <p:cNvCxnSpPr>
              <a:cxnSpLocks/>
              <a:stCxn id="76" idx="6"/>
              <a:endCxn id="83" idx="2"/>
            </p:cNvCxnSpPr>
            <p:nvPr userDrawn="1"/>
          </p:nvCxnSpPr>
          <p:spPr>
            <a:xfrm flipV="1">
              <a:off x="7849847" y="1627721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71809BE-6347-4447-8ACB-1D18AE0E68FD}"/>
                </a:ext>
              </a:extLst>
            </p:cNvPr>
            <p:cNvCxnSpPr>
              <a:cxnSpLocks/>
              <a:stCxn id="83" idx="7"/>
              <a:endCxn id="84" idx="3"/>
            </p:cNvCxnSpPr>
            <p:nvPr userDrawn="1"/>
          </p:nvCxnSpPr>
          <p:spPr>
            <a:xfrm>
              <a:off x="9385903" y="1706948"/>
              <a:ext cx="910362" cy="8460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8CFB34-BEE0-45B4-811D-7CA9B265BCDF}"/>
                </a:ext>
              </a:extLst>
            </p:cNvPr>
            <p:cNvCxnSpPr>
              <a:cxnSpLocks/>
              <a:stCxn id="69" idx="0"/>
              <a:endCxn id="68" idx="3"/>
            </p:cNvCxnSpPr>
            <p:nvPr userDrawn="1"/>
          </p:nvCxnSpPr>
          <p:spPr>
            <a:xfrm>
              <a:off x="2865686" y="1745404"/>
              <a:ext cx="476698" cy="10381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10DA9A-10F3-450F-B4B2-82E910EAFE59}"/>
                </a:ext>
              </a:extLst>
            </p:cNvPr>
            <p:cNvCxnSpPr>
              <a:cxnSpLocks/>
              <a:stCxn id="85" idx="2"/>
              <a:endCxn id="69" idx="6"/>
            </p:cNvCxnSpPr>
            <p:nvPr userDrawn="1"/>
          </p:nvCxnSpPr>
          <p:spPr>
            <a:xfrm flipH="1">
              <a:off x="2983764" y="1413389"/>
              <a:ext cx="796264" cy="21393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E4063A-7D81-4CAD-9160-5546E59076D7}"/>
                </a:ext>
              </a:extLst>
            </p:cNvPr>
            <p:cNvCxnSpPr>
              <a:cxnSpLocks/>
              <a:stCxn id="72" idx="1"/>
              <a:endCxn id="69" idx="5"/>
            </p:cNvCxnSpPr>
            <p:nvPr userDrawn="1"/>
          </p:nvCxnSpPr>
          <p:spPr>
            <a:xfrm flipH="1">
              <a:off x="2949180" y="759787"/>
              <a:ext cx="761261" cy="7840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4E56EFC-22C5-48F9-9A95-965CFBAC7EFF}"/>
                </a:ext>
              </a:extLst>
            </p:cNvPr>
            <p:cNvCxnSpPr>
              <a:cxnSpLocks/>
              <a:stCxn id="71" idx="7"/>
              <a:endCxn id="69" idx="3"/>
            </p:cNvCxnSpPr>
            <p:nvPr userDrawn="1"/>
          </p:nvCxnSpPr>
          <p:spPr>
            <a:xfrm>
              <a:off x="2026273" y="811101"/>
              <a:ext cx="755920" cy="73273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E34A97-EABA-42DE-92E7-7DF61EEC96FF}"/>
                </a:ext>
              </a:extLst>
            </p:cNvPr>
            <p:cNvCxnSpPr>
              <a:cxnSpLocks/>
              <a:stCxn id="70" idx="6"/>
              <a:endCxn id="69" idx="2"/>
            </p:cNvCxnSpPr>
            <p:nvPr userDrawn="1"/>
          </p:nvCxnSpPr>
          <p:spPr>
            <a:xfrm flipV="1">
              <a:off x="1617321" y="1627326"/>
              <a:ext cx="1130287" cy="1984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5B2CB9E-AFAD-41F7-8F1F-02D30919770F}"/>
                </a:ext>
              </a:extLst>
            </p:cNvPr>
            <p:cNvCxnSpPr>
              <a:cxnSpLocks/>
              <a:stCxn id="90" idx="7"/>
              <a:endCxn id="70" idx="3"/>
            </p:cNvCxnSpPr>
            <p:nvPr userDrawn="1"/>
          </p:nvCxnSpPr>
          <p:spPr>
            <a:xfrm>
              <a:off x="562732" y="991183"/>
              <a:ext cx="863318" cy="75539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1023C5-E4DE-4A0D-8DD0-98FC5899696C}"/>
                </a:ext>
              </a:extLst>
            </p:cNvPr>
            <p:cNvCxnSpPr>
              <a:cxnSpLocks/>
              <a:stCxn id="90" idx="6"/>
              <a:endCxn id="71" idx="2"/>
            </p:cNvCxnSpPr>
            <p:nvPr userDrawn="1"/>
          </p:nvCxnSpPr>
          <p:spPr>
            <a:xfrm flipV="1">
              <a:off x="584609" y="758283"/>
              <a:ext cx="1314149" cy="18008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17DD6CF-3A00-43FA-9882-480FEEF83100}"/>
                </a:ext>
              </a:extLst>
            </p:cNvPr>
            <p:cNvCxnSpPr>
              <a:cxnSpLocks/>
              <a:stCxn id="90" idx="5"/>
            </p:cNvCxnSpPr>
            <p:nvPr userDrawn="1"/>
          </p:nvCxnSpPr>
          <p:spPr>
            <a:xfrm flipV="1">
              <a:off x="562732" y="7695"/>
              <a:ext cx="830501" cy="87785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858FD2A-ECA5-4B67-A50C-491C8E7249DA}"/>
                </a:ext>
              </a:extLst>
            </p:cNvPr>
            <p:cNvCxnSpPr>
              <a:cxnSpLocks/>
              <a:stCxn id="71" idx="4"/>
            </p:cNvCxnSpPr>
            <p:nvPr userDrawn="1"/>
          </p:nvCxnSpPr>
          <p:spPr>
            <a:xfrm flipH="1" flipV="1">
              <a:off x="1913190" y="8940"/>
              <a:ext cx="60264" cy="6746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695608-3345-4F11-AAB2-8E4C0AC22071}"/>
                </a:ext>
              </a:extLst>
            </p:cNvPr>
            <p:cNvCxnSpPr>
              <a:cxnSpLocks/>
              <a:stCxn id="71" idx="5"/>
            </p:cNvCxnSpPr>
            <p:nvPr userDrawn="1"/>
          </p:nvCxnSpPr>
          <p:spPr>
            <a:xfrm flipV="1">
              <a:off x="2026273" y="21571"/>
              <a:ext cx="969507" cy="6838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7EB2EF-C0BB-48F8-9D61-FEE6DDA8ED88}"/>
                </a:ext>
              </a:extLst>
            </p:cNvPr>
            <p:cNvCxnSpPr>
              <a:cxnSpLocks/>
              <a:stCxn id="72" idx="5"/>
            </p:cNvCxnSpPr>
            <p:nvPr userDrawn="1"/>
          </p:nvCxnSpPr>
          <p:spPr>
            <a:xfrm flipV="1">
              <a:off x="3868895" y="-11241"/>
              <a:ext cx="430441" cy="6125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EF3DEE-12CB-4FE0-8928-BF9D4EC9F5E8}"/>
                </a:ext>
              </a:extLst>
            </p:cNvPr>
            <p:cNvCxnSpPr>
              <a:cxnSpLocks/>
              <a:stCxn id="71" idx="6"/>
              <a:endCxn id="72" idx="2"/>
            </p:cNvCxnSpPr>
            <p:nvPr userDrawn="1"/>
          </p:nvCxnSpPr>
          <p:spPr>
            <a:xfrm flipV="1">
              <a:off x="2048150" y="680560"/>
              <a:ext cx="1629474" cy="7772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865F8A-AF83-410B-82D3-B7B5B03A9FEC}"/>
                </a:ext>
              </a:extLst>
            </p:cNvPr>
            <p:cNvCxnSpPr>
              <a:cxnSpLocks/>
              <a:stCxn id="72" idx="6"/>
              <a:endCxn id="73" idx="3"/>
            </p:cNvCxnSpPr>
            <p:nvPr userDrawn="1"/>
          </p:nvCxnSpPr>
          <p:spPr>
            <a:xfrm>
              <a:off x="3901712" y="680560"/>
              <a:ext cx="1169856" cy="234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E1FEAB-8705-4F2B-BC27-85FDA44BC373}"/>
                </a:ext>
              </a:extLst>
            </p:cNvPr>
            <p:cNvCxnSpPr>
              <a:cxnSpLocks/>
              <a:stCxn id="74" idx="2"/>
              <a:endCxn id="73" idx="6"/>
            </p:cNvCxnSpPr>
            <p:nvPr userDrawn="1"/>
          </p:nvCxnSpPr>
          <p:spPr>
            <a:xfrm flipH="1" flipV="1">
              <a:off x="5273139" y="998896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271154-7509-45C5-9BB3-B64AC9EBF53B}"/>
                </a:ext>
              </a:extLst>
            </p:cNvPr>
            <p:cNvCxnSpPr>
              <a:cxnSpLocks/>
              <a:stCxn id="95" idx="0"/>
              <a:endCxn id="73" idx="5"/>
            </p:cNvCxnSpPr>
            <p:nvPr userDrawn="1"/>
          </p:nvCxnSpPr>
          <p:spPr>
            <a:xfrm flipH="1">
              <a:off x="5238555" y="-6145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C88AC78-5DE4-40E4-9F69-A446CDEF6356}"/>
                </a:ext>
              </a:extLst>
            </p:cNvPr>
            <p:cNvCxnSpPr>
              <a:cxnSpLocks/>
              <a:endCxn id="73" idx="4"/>
            </p:cNvCxnSpPr>
            <p:nvPr userDrawn="1"/>
          </p:nvCxnSpPr>
          <p:spPr>
            <a:xfrm>
              <a:off x="4883094" y="-29536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D900E7-A502-4C8B-BCDF-6C6BFA1FFDAC}"/>
                </a:ext>
              </a:extLst>
            </p:cNvPr>
            <p:cNvCxnSpPr>
              <a:cxnSpLocks/>
              <a:stCxn id="95" idx="2"/>
              <a:endCxn id="74" idx="4"/>
            </p:cNvCxnSpPr>
            <p:nvPr userDrawn="1"/>
          </p:nvCxnSpPr>
          <p:spPr>
            <a:xfrm flipH="1">
              <a:off x="6243041" y="-5452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15505B7-331B-4FC7-A24B-E673C2AA99FB}"/>
                </a:ext>
              </a:extLst>
            </p:cNvPr>
            <p:cNvCxnSpPr>
              <a:cxnSpLocks/>
              <a:stCxn id="77" idx="2"/>
              <a:endCxn id="74" idx="6"/>
            </p:cNvCxnSpPr>
            <p:nvPr userDrawn="1"/>
          </p:nvCxnSpPr>
          <p:spPr>
            <a:xfrm flipH="1">
              <a:off x="6317737" y="517871"/>
              <a:ext cx="1357780" cy="6985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BD3C938-C28B-42F1-8A91-A33536D4A73D}"/>
                </a:ext>
              </a:extLst>
            </p:cNvPr>
            <p:cNvCxnSpPr>
              <a:cxnSpLocks/>
              <a:stCxn id="77" idx="4"/>
            </p:cNvCxnSpPr>
            <p:nvPr userDrawn="1"/>
          </p:nvCxnSpPr>
          <p:spPr>
            <a:xfrm flipV="1">
              <a:off x="7750213" y="54467"/>
              <a:ext cx="93642" cy="3887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E7936E-CBAE-4B2C-A836-351BBE89D279}"/>
                </a:ext>
              </a:extLst>
            </p:cNvPr>
            <p:cNvCxnSpPr>
              <a:cxnSpLocks/>
              <a:stCxn id="78" idx="3"/>
            </p:cNvCxnSpPr>
            <p:nvPr userDrawn="1"/>
          </p:nvCxnSpPr>
          <p:spPr>
            <a:xfrm flipH="1" flipV="1">
              <a:off x="8652184" y="-11241"/>
              <a:ext cx="511421" cy="35677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214AAA1-583B-4DC4-B495-CF97AB3A41DB}"/>
                </a:ext>
              </a:extLst>
            </p:cNvPr>
            <p:cNvCxnSpPr>
              <a:cxnSpLocks/>
              <a:stCxn id="78" idx="2"/>
              <a:endCxn id="77" idx="6"/>
            </p:cNvCxnSpPr>
            <p:nvPr userDrawn="1"/>
          </p:nvCxnSpPr>
          <p:spPr>
            <a:xfrm flipH="1">
              <a:off x="7824909" y="42476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2D25D04-A5EE-4530-8676-92C90A7E3099}"/>
                </a:ext>
              </a:extLst>
            </p:cNvPr>
            <p:cNvCxnSpPr>
              <a:cxnSpLocks/>
              <a:stCxn id="83" idx="4"/>
              <a:endCxn id="78" idx="0"/>
            </p:cNvCxnSpPr>
            <p:nvPr userDrawn="1"/>
          </p:nvCxnSpPr>
          <p:spPr>
            <a:xfrm flipH="1" flipV="1">
              <a:off x="9242832" y="53680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9E5F88-B847-4004-B89C-2A8AF0EC5B3B}"/>
                </a:ext>
              </a:extLst>
            </p:cNvPr>
            <p:cNvCxnSpPr>
              <a:cxnSpLocks/>
              <a:stCxn id="82" idx="3"/>
              <a:endCxn id="78" idx="7"/>
            </p:cNvCxnSpPr>
            <p:nvPr userDrawn="1"/>
          </p:nvCxnSpPr>
          <p:spPr>
            <a:xfrm flipH="1" flipV="1">
              <a:off x="9322059" y="503987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98F344-2A1A-469A-A946-558FAA7F3ABD}"/>
                </a:ext>
              </a:extLst>
            </p:cNvPr>
            <p:cNvCxnSpPr>
              <a:cxnSpLocks/>
              <a:stCxn id="82" idx="2"/>
              <a:endCxn id="83" idx="6"/>
            </p:cNvCxnSpPr>
            <p:nvPr userDrawn="1"/>
          </p:nvCxnSpPr>
          <p:spPr>
            <a:xfrm flipH="1">
              <a:off x="9418720" y="1237716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8C3A62-136C-4459-9F32-15381F98C450}"/>
                </a:ext>
              </a:extLst>
            </p:cNvPr>
            <p:cNvCxnSpPr>
              <a:cxnSpLocks/>
              <a:stCxn id="82" idx="1"/>
              <a:endCxn id="84" idx="4"/>
            </p:cNvCxnSpPr>
            <p:nvPr userDrawn="1"/>
          </p:nvCxnSpPr>
          <p:spPr>
            <a:xfrm flipH="1">
              <a:off x="10349083" y="1309164"/>
              <a:ext cx="576378" cy="122196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4ADA0B-A04E-4E59-9EA0-E8D089F646FE}"/>
                </a:ext>
              </a:extLst>
            </p:cNvPr>
            <p:cNvCxnSpPr>
              <a:cxnSpLocks/>
              <a:stCxn id="80" idx="1"/>
              <a:endCxn id="84" idx="5"/>
            </p:cNvCxnSpPr>
            <p:nvPr userDrawn="1"/>
          </p:nvCxnSpPr>
          <p:spPr>
            <a:xfrm flipH="1">
              <a:off x="10401901" y="1774673"/>
              <a:ext cx="1757220" cy="7783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ADD1DF-6940-4AAF-8526-E4AE034908E9}"/>
                </a:ext>
              </a:extLst>
            </p:cNvPr>
            <p:cNvCxnSpPr>
              <a:cxnSpLocks/>
              <a:stCxn id="80" idx="0"/>
              <a:endCxn id="81" idx="4"/>
            </p:cNvCxnSpPr>
            <p:nvPr userDrawn="1"/>
          </p:nvCxnSpPr>
          <p:spPr>
            <a:xfrm flipH="1">
              <a:off x="11893491" y="1806534"/>
              <a:ext cx="313099" cy="9575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FA5AF44-E22E-40B4-B9F0-6C140426BB28}"/>
                </a:ext>
              </a:extLst>
            </p:cNvPr>
            <p:cNvCxnSpPr>
              <a:cxnSpLocks/>
              <a:stCxn id="152" idx="7"/>
              <a:endCxn id="217" idx="1"/>
            </p:cNvCxnSpPr>
            <p:nvPr userDrawn="1"/>
          </p:nvCxnSpPr>
          <p:spPr>
            <a:xfrm flipH="1" flipV="1">
              <a:off x="8117425" y="3321916"/>
              <a:ext cx="642685" cy="1106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8CBEE2-C710-4DF5-A93A-33971F2D447B}"/>
                </a:ext>
              </a:extLst>
            </p:cNvPr>
            <p:cNvCxnSpPr>
              <a:cxnSpLocks/>
              <a:endCxn id="79" idx="6"/>
            </p:cNvCxnSpPr>
            <p:nvPr userDrawn="1"/>
          </p:nvCxnSpPr>
          <p:spPr>
            <a:xfrm flipH="1">
              <a:off x="11941804" y="350882"/>
              <a:ext cx="294325" cy="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3466B0E-4D44-4C0C-9BCF-9E43AD9F13BA}"/>
                </a:ext>
              </a:extLst>
            </p:cNvPr>
            <p:cNvCxnSpPr>
              <a:cxnSpLocks/>
              <a:stCxn id="152" idx="0"/>
              <a:endCxn id="216" idx="3"/>
            </p:cNvCxnSpPr>
            <p:nvPr userDrawn="1"/>
          </p:nvCxnSpPr>
          <p:spPr>
            <a:xfrm flipV="1">
              <a:off x="8839337" y="3056346"/>
              <a:ext cx="575543" cy="133887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EA58425-9499-4B04-A2A0-DDD9379B78F0}"/>
                </a:ext>
              </a:extLst>
            </p:cNvPr>
            <p:cNvCxnSpPr>
              <a:cxnSpLocks/>
              <a:stCxn id="164" idx="0"/>
              <a:endCxn id="215" idx="0"/>
            </p:cNvCxnSpPr>
            <p:nvPr userDrawn="1"/>
          </p:nvCxnSpPr>
          <p:spPr>
            <a:xfrm flipH="1" flipV="1">
              <a:off x="10593831" y="3434127"/>
              <a:ext cx="970340" cy="11166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0B8148-8923-42FE-9F7F-EE6B8AAC50D9}"/>
                </a:ext>
              </a:extLst>
            </p:cNvPr>
            <p:cNvCxnSpPr>
              <a:cxnSpLocks/>
              <a:stCxn id="164" idx="1"/>
              <a:endCxn id="81" idx="0"/>
            </p:cNvCxnSpPr>
            <p:nvPr userDrawn="1"/>
          </p:nvCxnSpPr>
          <p:spPr>
            <a:xfrm flipV="1">
              <a:off x="11616989" y="2983008"/>
              <a:ext cx="228732" cy="15896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14A4BB-F2CC-4DDC-82B5-ACAF3AAC7D58}"/>
                </a:ext>
              </a:extLst>
            </p:cNvPr>
            <p:cNvCxnSpPr>
              <a:cxnSpLocks/>
              <a:stCxn id="81" idx="2"/>
              <a:endCxn id="84" idx="6"/>
            </p:cNvCxnSpPr>
            <p:nvPr userDrawn="1"/>
          </p:nvCxnSpPr>
          <p:spPr>
            <a:xfrm flipH="1" flipV="1">
              <a:off x="10423779" y="2605827"/>
              <a:ext cx="1336358" cy="2438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B11B6C1-84F8-4726-B734-96963CE9C6E8}"/>
                </a:ext>
              </a:extLst>
            </p:cNvPr>
            <p:cNvCxnSpPr>
              <a:cxnSpLocks/>
              <a:stCxn id="80" idx="2"/>
              <a:endCxn id="82" idx="6"/>
            </p:cNvCxnSpPr>
            <p:nvPr userDrawn="1"/>
          </p:nvCxnSpPr>
          <p:spPr>
            <a:xfrm flipH="1" flipV="1">
              <a:off x="11097954" y="1194675"/>
              <a:ext cx="1050131" cy="5239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F438110-2E46-4A36-85E2-BE889D4D6A8E}"/>
                </a:ext>
              </a:extLst>
            </p:cNvPr>
            <p:cNvCxnSpPr>
              <a:cxnSpLocks/>
              <a:stCxn id="79" idx="1"/>
              <a:endCxn id="82" idx="5"/>
            </p:cNvCxnSpPr>
            <p:nvPr userDrawn="1"/>
          </p:nvCxnSpPr>
          <p:spPr>
            <a:xfrm flipH="1">
              <a:off x="11050531" y="430109"/>
              <a:ext cx="700002" cy="6931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0A3A1C7-E3DA-4401-A87E-09069C100E77}"/>
                </a:ext>
              </a:extLst>
            </p:cNvPr>
            <p:cNvCxnSpPr>
              <a:cxnSpLocks/>
              <a:stCxn id="79" idx="3"/>
              <a:endCxn id="96" idx="1"/>
            </p:cNvCxnSpPr>
            <p:nvPr userDrawn="1"/>
          </p:nvCxnSpPr>
          <p:spPr>
            <a:xfrm flipH="1" flipV="1">
              <a:off x="10480717" y="1658"/>
              <a:ext cx="1269816" cy="2699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5E403E-8BB1-4710-A495-538FFA3FF487}"/>
                </a:ext>
              </a:extLst>
            </p:cNvPr>
            <p:cNvCxnSpPr>
              <a:cxnSpLocks/>
              <a:stCxn id="82" idx="4"/>
              <a:endCxn id="96" idx="2"/>
            </p:cNvCxnSpPr>
            <p:nvPr userDrawn="1"/>
          </p:nvCxnSpPr>
          <p:spPr>
            <a:xfrm flipH="1" flipV="1">
              <a:off x="10368902" y="619"/>
              <a:ext cx="597574" cy="11056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82A6E72-11CB-4784-922B-7746486F8A1B}"/>
                </a:ext>
              </a:extLst>
            </p:cNvPr>
            <p:cNvCxnSpPr>
              <a:cxnSpLocks/>
              <a:stCxn id="78" idx="5"/>
              <a:endCxn id="96" idx="0"/>
            </p:cNvCxnSpPr>
            <p:nvPr userDrawn="1"/>
          </p:nvCxnSpPr>
          <p:spPr>
            <a:xfrm flipV="1">
              <a:off x="9322059" y="-420"/>
              <a:ext cx="935027" cy="3459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8B4D10-8184-459E-92FF-A934C001BA48}"/>
                </a:ext>
              </a:extLst>
            </p:cNvPr>
            <p:cNvCxnSpPr>
              <a:cxnSpLocks/>
              <a:stCxn id="79" idx="7"/>
              <a:endCxn id="80" idx="3"/>
            </p:cNvCxnSpPr>
            <p:nvPr userDrawn="1"/>
          </p:nvCxnSpPr>
          <p:spPr>
            <a:xfrm>
              <a:off x="11908987" y="430109"/>
              <a:ext cx="270959" cy="12410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8E3AC95-E661-4594-BDC2-A508F633B67A}"/>
                </a:ext>
              </a:extLst>
            </p:cNvPr>
            <p:cNvCxnSpPr>
              <a:cxnSpLocks/>
              <a:stCxn id="77" idx="7"/>
              <a:endCxn id="83" idx="3"/>
            </p:cNvCxnSpPr>
            <p:nvPr userDrawn="1"/>
          </p:nvCxnSpPr>
          <p:spPr>
            <a:xfrm>
              <a:off x="7803031" y="570690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10B3221-10DB-4C46-A702-8E80BA6C7E5C}"/>
                </a:ext>
              </a:extLst>
            </p:cNvPr>
            <p:cNvCxnSpPr>
              <a:cxnSpLocks/>
              <a:endCxn id="79" idx="4"/>
            </p:cNvCxnSpPr>
            <p:nvPr userDrawn="1"/>
          </p:nvCxnSpPr>
          <p:spPr>
            <a:xfrm flipH="1">
              <a:off x="11829760" y="8940"/>
              <a:ext cx="14366" cy="22989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A9F05E-4D0A-42A7-A1DB-87F45A543B5C}"/>
                </a:ext>
              </a:extLst>
            </p:cNvPr>
            <p:cNvSpPr/>
            <p:nvPr userDrawn="1"/>
          </p:nvSpPr>
          <p:spPr>
            <a:xfrm rot="1036530" flipV="1">
              <a:off x="3282465" y="277068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B2F9756-8CD1-4D56-9930-CBEA13BA4796}"/>
                </a:ext>
              </a:extLst>
            </p:cNvPr>
            <p:cNvSpPr/>
            <p:nvPr userDrawn="1"/>
          </p:nvSpPr>
          <p:spPr>
            <a:xfrm flipV="1">
              <a:off x="2747608" y="150924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F467E7-451E-4FE5-84B1-FCAB7A68D4EF}"/>
                </a:ext>
              </a:extLst>
            </p:cNvPr>
            <p:cNvSpPr/>
            <p:nvPr userDrawn="1"/>
          </p:nvSpPr>
          <p:spPr>
            <a:xfrm flipV="1">
              <a:off x="1393233" y="171375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0DF4EF5-B521-4F45-B851-6C0575F04E1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898758" y="683587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864367A-97BF-4872-866A-039F23B17D3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677624" y="5685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7FD30E6-E8E6-44E4-88E4-22A9FE37A985}"/>
                </a:ext>
              </a:extLst>
            </p:cNvPr>
            <p:cNvSpPr/>
            <p:nvPr userDrawn="1"/>
          </p:nvSpPr>
          <p:spPr>
            <a:xfrm flipV="1">
              <a:off x="5036983" y="880818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58FD571-C840-4EBD-B812-30EB6F08788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68345" y="114169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C3CBBC0-CD63-4295-900C-2C33AD446C71}"/>
                </a:ext>
              </a:extLst>
            </p:cNvPr>
            <p:cNvSpPr/>
            <p:nvPr userDrawn="1"/>
          </p:nvSpPr>
          <p:spPr>
            <a:xfrm flipV="1">
              <a:off x="6173566" y="2159704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5BE416D-6B1B-4271-AC23-E3007798B2EC}"/>
                </a:ext>
              </a:extLst>
            </p:cNvPr>
            <p:cNvSpPr/>
            <p:nvPr userDrawn="1"/>
          </p:nvSpPr>
          <p:spPr>
            <a:xfrm flipV="1">
              <a:off x="7625759" y="16101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8B0649C-7DF6-408C-9041-55E32D2A640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7675517" y="44317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47C0C44-CB3B-4F6C-BD35-9F6A66D86E5A}"/>
                </a:ext>
              </a:extLst>
            </p:cNvPr>
            <p:cNvSpPr/>
            <p:nvPr userDrawn="1"/>
          </p:nvSpPr>
          <p:spPr>
            <a:xfrm flipV="1">
              <a:off x="9130788" y="3127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8F225D3-534E-45E5-BBEC-66FF0FDF76C7}"/>
                </a:ext>
              </a:extLst>
            </p:cNvPr>
            <p:cNvSpPr/>
            <p:nvPr userDrawn="1"/>
          </p:nvSpPr>
          <p:spPr>
            <a:xfrm flipV="1">
              <a:off x="11717716" y="23883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83211BB-D658-43C0-AE4F-63A1F7D05230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V="1">
              <a:off x="12146619" y="165860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0745616-36FC-47DA-A505-1C7E297627FB}"/>
                </a:ext>
              </a:extLst>
            </p:cNvPr>
            <p:cNvSpPr/>
            <p:nvPr userDrawn="1"/>
          </p:nvSpPr>
          <p:spPr>
            <a:xfrm rot="738506" flipV="1">
              <a:off x="11757562" y="276149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342F728-C50B-4CA5-B6BD-6FD3DD6837A9}"/>
                </a:ext>
              </a:extLst>
            </p:cNvPr>
            <p:cNvSpPr/>
            <p:nvPr userDrawn="1"/>
          </p:nvSpPr>
          <p:spPr>
            <a:xfrm rot="20935587" flipV="1">
              <a:off x="10875952" y="1104151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56D21B6-8111-43CF-842F-B7DD6C7621A3}"/>
                </a:ext>
              </a:extLst>
            </p:cNvPr>
            <p:cNvSpPr/>
            <p:nvPr userDrawn="1"/>
          </p:nvSpPr>
          <p:spPr>
            <a:xfrm flipV="1">
              <a:off x="9194632" y="151567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E0577A9-64A3-4EE7-A79E-298B7661393F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74387" y="2531131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6D4AA2E-742F-4A6E-9B9A-C0B6D950A88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780028" y="130134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BBD26DB-4638-45C3-A14B-84CC09E72C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938273" y="211980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A1F63CD-8344-4764-883A-0DDA57919D51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3888828" y="2078148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EF00AB4-7326-44F2-AACB-A2251E2DBBC8}"/>
                </a:ext>
              </a:extLst>
            </p:cNvPr>
            <p:cNvCxnSpPr>
              <a:cxnSpLocks/>
              <a:stCxn id="87" idx="2"/>
              <a:endCxn id="69" idx="7"/>
            </p:cNvCxnSpPr>
            <p:nvPr userDrawn="1"/>
          </p:nvCxnSpPr>
          <p:spPr>
            <a:xfrm flipH="1" flipV="1">
              <a:off x="2949180" y="1710820"/>
              <a:ext cx="939648" cy="44202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FAB60E8-F7EA-48BA-A092-E229780030C6}"/>
                </a:ext>
              </a:extLst>
            </p:cNvPr>
            <p:cNvCxnSpPr>
              <a:cxnSpLocks/>
              <a:stCxn id="70" idx="4"/>
              <a:endCxn id="71" idx="1"/>
            </p:cNvCxnSpPr>
            <p:nvPr userDrawn="1"/>
          </p:nvCxnSpPr>
          <p:spPr>
            <a:xfrm flipV="1">
              <a:off x="1505277" y="811101"/>
              <a:ext cx="415359" cy="9026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1D0C4DE-55C2-4A0A-81E9-87E3325A8AE4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435217" y="86366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1FAC5D7-B011-470B-8AE8-1752B9AFC43D}"/>
                </a:ext>
              </a:extLst>
            </p:cNvPr>
            <p:cNvCxnSpPr>
              <a:cxnSpLocks/>
              <a:stCxn id="90" idx="3"/>
            </p:cNvCxnSpPr>
            <p:nvPr userDrawn="1"/>
          </p:nvCxnSpPr>
          <p:spPr>
            <a:xfrm flipH="1" flipV="1">
              <a:off x="14396" y="20999"/>
              <a:ext cx="442699" cy="8645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200332F-C340-4E08-ABA1-1FD100B63AA9}"/>
                </a:ext>
              </a:extLst>
            </p:cNvPr>
            <p:cNvCxnSpPr>
              <a:cxnSpLocks/>
              <a:stCxn id="90" idx="2"/>
            </p:cNvCxnSpPr>
            <p:nvPr userDrawn="1"/>
          </p:nvCxnSpPr>
          <p:spPr>
            <a:xfrm flipH="1" flipV="1">
              <a:off x="-27532" y="832189"/>
              <a:ext cx="462749" cy="10617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CDF7196-C49E-433E-9C4B-6D81884330F4}"/>
                </a:ext>
              </a:extLst>
            </p:cNvPr>
            <p:cNvCxnSpPr>
              <a:cxnSpLocks/>
              <a:stCxn id="90" idx="1"/>
            </p:cNvCxnSpPr>
            <p:nvPr userDrawn="1"/>
          </p:nvCxnSpPr>
          <p:spPr>
            <a:xfrm flipH="1">
              <a:off x="-27532" y="991183"/>
              <a:ext cx="484627" cy="496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5B5DDA-F300-4633-81D2-F2A1E46F2492}"/>
                </a:ext>
              </a:extLst>
            </p:cNvPr>
            <p:cNvCxnSpPr>
              <a:cxnSpLocks/>
              <a:endCxn id="70" idx="2"/>
            </p:cNvCxnSpPr>
            <p:nvPr userDrawn="1"/>
          </p:nvCxnSpPr>
          <p:spPr>
            <a:xfrm flipV="1">
              <a:off x="42498" y="1825802"/>
              <a:ext cx="1350735" cy="1774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hord 94">
              <a:extLst>
                <a:ext uri="{FF2B5EF4-FFF2-40B4-BE49-F238E27FC236}">
                  <a16:creationId xmlns:a16="http://schemas.microsoft.com/office/drawing/2014/main" id="{6C118763-90B9-4A11-9D2B-8C4B1E6444C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507935" y="-75430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hord 95">
              <a:extLst>
                <a:ext uri="{FF2B5EF4-FFF2-40B4-BE49-F238E27FC236}">
                  <a16:creationId xmlns:a16="http://schemas.microsoft.com/office/drawing/2014/main" id="{A2473F01-2F6C-4EFC-939F-113856D070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10256792" y="-104349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B27AC31-48D4-4BBA-BA68-1D004E778C95}"/>
                </a:ext>
              </a:extLst>
            </p:cNvPr>
            <p:cNvCxnSpPr>
              <a:cxnSpLocks/>
              <a:stCxn id="95" idx="1"/>
              <a:endCxn id="77" idx="3"/>
            </p:cNvCxnSpPr>
            <p:nvPr userDrawn="1"/>
          </p:nvCxnSpPr>
          <p:spPr>
            <a:xfrm>
              <a:off x="6657218" y="-4759"/>
              <a:ext cx="1040177" cy="46981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22F544B-B76E-4AE0-9441-0B55FB521F76}"/>
                </a:ext>
              </a:extLst>
            </p:cNvPr>
            <p:cNvCxnSpPr>
              <a:cxnSpLocks/>
              <a:endCxn id="149" idx="1"/>
            </p:cNvCxnSpPr>
            <p:nvPr userDrawn="1"/>
          </p:nvCxnSpPr>
          <p:spPr>
            <a:xfrm flipH="1">
              <a:off x="11505573" y="5340915"/>
              <a:ext cx="674373" cy="39668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E70F32B-ACAF-41BC-BFEA-4CDB18162317}"/>
                </a:ext>
              </a:extLst>
            </p:cNvPr>
            <p:cNvCxnSpPr>
              <a:cxnSpLocks/>
              <a:endCxn id="164" idx="2"/>
            </p:cNvCxnSpPr>
            <p:nvPr userDrawn="1"/>
          </p:nvCxnSpPr>
          <p:spPr>
            <a:xfrm flipH="1">
              <a:off x="11638867" y="4355007"/>
              <a:ext cx="670058" cy="2704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38D579E-4777-4050-9C0C-C80125D913AB}"/>
                </a:ext>
              </a:extLst>
            </p:cNvPr>
            <p:cNvCxnSpPr>
              <a:cxnSpLocks/>
              <a:stCxn id="149" idx="0"/>
              <a:endCxn id="164" idx="4"/>
            </p:cNvCxnSpPr>
            <p:nvPr userDrawn="1"/>
          </p:nvCxnSpPr>
          <p:spPr>
            <a:xfrm flipV="1">
              <a:off x="11422079" y="4700191"/>
              <a:ext cx="142092" cy="100282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CA8B2F1-2DD7-4799-B244-B9E80796E69A}"/>
                </a:ext>
              </a:extLst>
            </p:cNvPr>
            <p:cNvCxnSpPr>
              <a:cxnSpLocks/>
              <a:stCxn id="215" idx="2"/>
              <a:endCxn id="151" idx="1"/>
            </p:cNvCxnSpPr>
            <p:nvPr userDrawn="1"/>
          </p:nvCxnSpPr>
          <p:spPr>
            <a:xfrm>
              <a:off x="10451194" y="3503136"/>
              <a:ext cx="31607" cy="69341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AE93656-BFAD-4966-A948-CF8E3EA97E52}"/>
                </a:ext>
              </a:extLst>
            </p:cNvPr>
            <p:cNvCxnSpPr>
              <a:cxnSpLocks/>
              <a:stCxn id="149" idx="7"/>
              <a:endCxn id="151" idx="3"/>
            </p:cNvCxnSpPr>
            <p:nvPr userDrawn="1"/>
          </p:nvCxnSpPr>
          <p:spPr>
            <a:xfrm flipH="1" flipV="1">
              <a:off x="10482801" y="4355007"/>
              <a:ext cx="855784" cy="1382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6A9ADF4-2897-4ABC-8E94-B6C31D6D0A8C}"/>
                </a:ext>
              </a:extLst>
            </p:cNvPr>
            <p:cNvCxnSpPr>
              <a:cxnSpLocks/>
              <a:endCxn id="164" idx="3"/>
            </p:cNvCxnSpPr>
            <p:nvPr userDrawn="1"/>
          </p:nvCxnSpPr>
          <p:spPr>
            <a:xfrm flipH="1" flipV="1">
              <a:off x="11616989" y="4678313"/>
              <a:ext cx="692282" cy="40958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C8694C-AAD0-46F9-9C77-CA8D6D95ADDD}"/>
                </a:ext>
              </a:extLst>
            </p:cNvPr>
            <p:cNvCxnSpPr>
              <a:cxnSpLocks/>
              <a:stCxn id="164" idx="6"/>
              <a:endCxn id="151" idx="2"/>
            </p:cNvCxnSpPr>
            <p:nvPr userDrawn="1"/>
          </p:nvCxnSpPr>
          <p:spPr>
            <a:xfrm flipH="1" flipV="1">
              <a:off x="10515618" y="4275780"/>
              <a:ext cx="973856" cy="3497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7D5824-3E9F-4F12-8920-F804C898E26C}"/>
                </a:ext>
              </a:extLst>
            </p:cNvPr>
            <p:cNvCxnSpPr>
              <a:cxnSpLocks/>
              <a:stCxn id="150" idx="0"/>
              <a:endCxn id="151" idx="4"/>
            </p:cNvCxnSpPr>
            <p:nvPr userDrawn="1"/>
          </p:nvCxnSpPr>
          <p:spPr>
            <a:xfrm flipV="1">
              <a:off x="10334099" y="4387824"/>
              <a:ext cx="69475" cy="11410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788589-8898-470D-8DB1-408B211F827A}"/>
                </a:ext>
              </a:extLst>
            </p:cNvPr>
            <p:cNvCxnSpPr>
              <a:cxnSpLocks/>
              <a:stCxn id="153" idx="1"/>
              <a:endCxn id="151" idx="5"/>
            </p:cNvCxnSpPr>
            <p:nvPr userDrawn="1"/>
          </p:nvCxnSpPr>
          <p:spPr>
            <a:xfrm flipV="1">
              <a:off x="8879746" y="4355007"/>
              <a:ext cx="1444602" cy="13037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00DD778-AEAD-4620-AAA2-C3073B434A1C}"/>
                </a:ext>
              </a:extLst>
            </p:cNvPr>
            <p:cNvCxnSpPr>
              <a:cxnSpLocks/>
              <a:stCxn id="153" idx="0"/>
              <a:endCxn id="152" idx="4"/>
            </p:cNvCxnSpPr>
            <p:nvPr userDrawn="1"/>
          </p:nvCxnSpPr>
          <p:spPr>
            <a:xfrm flipV="1">
              <a:off x="8826927" y="4619304"/>
              <a:ext cx="12410" cy="10175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C92A9CD-C471-47B4-BBF2-F63961EA929E}"/>
                </a:ext>
              </a:extLst>
            </p:cNvPr>
            <p:cNvCxnSpPr>
              <a:cxnSpLocks/>
              <a:stCxn id="152" idx="2"/>
              <a:endCxn id="151" idx="6"/>
            </p:cNvCxnSpPr>
            <p:nvPr userDrawn="1"/>
          </p:nvCxnSpPr>
          <p:spPr>
            <a:xfrm flipV="1">
              <a:off x="8951381" y="4275780"/>
              <a:ext cx="1340149" cy="23148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95F3FAE-FB99-4E80-99D2-3CA6AE0E49B1}"/>
                </a:ext>
              </a:extLst>
            </p:cNvPr>
            <p:cNvCxnSpPr>
              <a:cxnSpLocks/>
              <a:stCxn id="152" idx="7"/>
              <a:endCxn id="160" idx="2"/>
            </p:cNvCxnSpPr>
            <p:nvPr userDrawn="1"/>
          </p:nvCxnSpPr>
          <p:spPr>
            <a:xfrm flipH="1" flipV="1">
              <a:off x="6683226" y="3221226"/>
              <a:ext cx="2076884" cy="12068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C887AE8-A00A-4CAB-8AFF-E6306B476E17}"/>
                </a:ext>
              </a:extLst>
            </p:cNvPr>
            <p:cNvCxnSpPr>
              <a:cxnSpLocks/>
              <a:stCxn id="152" idx="6"/>
              <a:endCxn id="159" idx="2"/>
            </p:cNvCxnSpPr>
            <p:nvPr userDrawn="1"/>
          </p:nvCxnSpPr>
          <p:spPr>
            <a:xfrm flipH="1">
              <a:off x="7382508" y="4507260"/>
              <a:ext cx="1344785" cy="944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AC4C25-A90B-4F4A-990D-5125EE8615AF}"/>
                </a:ext>
              </a:extLst>
            </p:cNvPr>
            <p:cNvCxnSpPr>
              <a:cxnSpLocks/>
              <a:stCxn id="159" idx="7"/>
              <a:endCxn id="160" idx="3"/>
            </p:cNvCxnSpPr>
            <p:nvPr userDrawn="1"/>
          </p:nvCxnSpPr>
          <p:spPr>
            <a:xfrm flipH="1" flipV="1">
              <a:off x="6661348" y="3274044"/>
              <a:ext cx="529889" cy="1248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8B25305-B55E-4D42-B14E-0BC3461ECFD5}"/>
                </a:ext>
              </a:extLst>
            </p:cNvPr>
            <p:cNvCxnSpPr>
              <a:cxnSpLocks/>
              <a:stCxn id="216" idx="1"/>
              <a:endCxn id="151" idx="0"/>
            </p:cNvCxnSpPr>
            <p:nvPr userDrawn="1"/>
          </p:nvCxnSpPr>
          <p:spPr>
            <a:xfrm>
              <a:off x="9564537" y="3108409"/>
              <a:ext cx="839037" cy="105532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A8DF0C8-F4E4-4CA1-9DFC-DC49BA52438A}"/>
                </a:ext>
              </a:extLst>
            </p:cNvPr>
            <p:cNvCxnSpPr>
              <a:cxnSpLocks/>
              <a:endCxn id="149" idx="3"/>
            </p:cNvCxnSpPr>
            <p:nvPr userDrawn="1"/>
          </p:nvCxnSpPr>
          <p:spPr>
            <a:xfrm flipH="1" flipV="1">
              <a:off x="11505573" y="5904589"/>
              <a:ext cx="674373" cy="3280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3B10811-B36A-4AD0-B1C3-B9773312F58F}"/>
                </a:ext>
              </a:extLst>
            </p:cNvPr>
            <p:cNvCxnSpPr>
              <a:cxnSpLocks/>
              <a:stCxn id="150" idx="2"/>
              <a:endCxn id="149" idx="6"/>
            </p:cNvCxnSpPr>
            <p:nvPr userDrawn="1"/>
          </p:nvCxnSpPr>
          <p:spPr>
            <a:xfrm>
              <a:off x="10408795" y="5603601"/>
              <a:ext cx="895205" cy="2174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EDB9C36-7D89-48ED-B3FC-18A061E4A7A3}"/>
                </a:ext>
              </a:extLst>
            </p:cNvPr>
            <p:cNvCxnSpPr>
              <a:cxnSpLocks/>
              <a:stCxn id="165" idx="0"/>
              <a:endCxn id="149" idx="5"/>
            </p:cNvCxnSpPr>
            <p:nvPr userDrawn="1"/>
          </p:nvCxnSpPr>
          <p:spPr>
            <a:xfrm flipV="1">
              <a:off x="10069009" y="5904589"/>
              <a:ext cx="1269576" cy="92154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71B6F4-844A-41A0-A4D7-B2773A20E416}"/>
                </a:ext>
              </a:extLst>
            </p:cNvPr>
            <p:cNvCxnSpPr>
              <a:cxnSpLocks/>
              <a:endCxn id="149" idx="4"/>
            </p:cNvCxnSpPr>
            <p:nvPr userDrawn="1"/>
          </p:nvCxnSpPr>
          <p:spPr>
            <a:xfrm flipH="1" flipV="1">
              <a:off x="11422079" y="5939173"/>
              <a:ext cx="271967" cy="910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431C9F-50D5-4356-AF92-7F68EBE14540}"/>
                </a:ext>
              </a:extLst>
            </p:cNvPr>
            <p:cNvCxnSpPr>
              <a:cxnSpLocks/>
              <a:stCxn id="165" idx="2"/>
              <a:endCxn id="150" idx="4"/>
            </p:cNvCxnSpPr>
            <p:nvPr userDrawn="1"/>
          </p:nvCxnSpPr>
          <p:spPr>
            <a:xfrm flipV="1">
              <a:off x="9994466" y="5678297"/>
              <a:ext cx="339634" cy="11471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CC32A4-39F8-40C5-AE21-ECAB0B51295B}"/>
                </a:ext>
              </a:extLst>
            </p:cNvPr>
            <p:cNvCxnSpPr>
              <a:cxnSpLocks/>
              <a:stCxn id="153" idx="2"/>
              <a:endCxn id="150" idx="6"/>
            </p:cNvCxnSpPr>
            <p:nvPr userDrawn="1"/>
          </p:nvCxnSpPr>
          <p:spPr>
            <a:xfrm flipV="1">
              <a:off x="8901623" y="5603601"/>
              <a:ext cx="1357780" cy="1079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65EED85-E319-4AA4-9937-CEDF4ABEB7EF}"/>
                </a:ext>
              </a:extLst>
            </p:cNvPr>
            <p:cNvCxnSpPr>
              <a:cxnSpLocks/>
              <a:stCxn id="153" idx="4"/>
            </p:cNvCxnSpPr>
            <p:nvPr userDrawn="1"/>
          </p:nvCxnSpPr>
          <p:spPr>
            <a:xfrm flipH="1">
              <a:off x="8785593" y="5786266"/>
              <a:ext cx="41334" cy="10424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7A647AD-37B1-4F43-8319-55BF6348E3E3}"/>
                </a:ext>
              </a:extLst>
            </p:cNvPr>
            <p:cNvCxnSpPr>
              <a:cxnSpLocks/>
              <a:stCxn id="154" idx="3"/>
            </p:cNvCxnSpPr>
            <p:nvPr userDrawn="1"/>
          </p:nvCxnSpPr>
          <p:spPr>
            <a:xfrm>
              <a:off x="7413535" y="5883908"/>
              <a:ext cx="565475" cy="95879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4BD915B-12CA-4147-87EA-26364D36E213}"/>
                </a:ext>
              </a:extLst>
            </p:cNvPr>
            <p:cNvCxnSpPr>
              <a:cxnSpLocks/>
              <a:stCxn id="154" idx="2"/>
              <a:endCxn id="153" idx="6"/>
            </p:cNvCxnSpPr>
            <p:nvPr userDrawn="1"/>
          </p:nvCxnSpPr>
          <p:spPr>
            <a:xfrm flipV="1">
              <a:off x="7446352" y="5711570"/>
              <a:ext cx="1305879" cy="93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C945BD5-D3EE-449F-BDD4-EE77083ACB9A}"/>
                </a:ext>
              </a:extLst>
            </p:cNvPr>
            <p:cNvCxnSpPr>
              <a:cxnSpLocks/>
              <a:stCxn id="159" idx="4"/>
              <a:endCxn id="154" idx="0"/>
            </p:cNvCxnSpPr>
            <p:nvPr userDrawn="1"/>
          </p:nvCxnSpPr>
          <p:spPr>
            <a:xfrm>
              <a:off x="7270464" y="4713764"/>
              <a:ext cx="63844" cy="9788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230071-FA3B-4901-870E-1CD290D62A0B}"/>
                </a:ext>
              </a:extLst>
            </p:cNvPr>
            <p:cNvCxnSpPr>
              <a:cxnSpLocks/>
              <a:stCxn id="158" idx="3"/>
              <a:endCxn id="154" idx="7"/>
            </p:cNvCxnSpPr>
            <p:nvPr userDrawn="1"/>
          </p:nvCxnSpPr>
          <p:spPr>
            <a:xfrm>
              <a:off x="5682113" y="5075781"/>
              <a:ext cx="1572968" cy="64967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D3CDA2C-BF37-4160-9E31-E032C9E4D313}"/>
                </a:ext>
              </a:extLst>
            </p:cNvPr>
            <p:cNvCxnSpPr>
              <a:cxnSpLocks/>
              <a:stCxn id="158" idx="2"/>
              <a:endCxn id="159" idx="6"/>
            </p:cNvCxnSpPr>
            <p:nvPr userDrawn="1"/>
          </p:nvCxnSpPr>
          <p:spPr>
            <a:xfrm flipV="1">
              <a:off x="5699103" y="4601720"/>
              <a:ext cx="1459318" cy="3900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522238-E2C6-4475-A3EA-DDD2AA8101F6}"/>
                </a:ext>
              </a:extLst>
            </p:cNvPr>
            <p:cNvCxnSpPr>
              <a:cxnSpLocks/>
              <a:stCxn id="158" idx="1"/>
              <a:endCxn id="160" idx="4"/>
            </p:cNvCxnSpPr>
            <p:nvPr userDrawn="1"/>
          </p:nvCxnSpPr>
          <p:spPr>
            <a:xfrm flipV="1">
              <a:off x="5651680" y="3295922"/>
              <a:ext cx="956850" cy="162435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33C6D0C-FA96-4E98-A199-5916D8D702D3}"/>
                </a:ext>
              </a:extLst>
            </p:cNvPr>
            <p:cNvCxnSpPr>
              <a:cxnSpLocks/>
              <a:stCxn id="156" idx="1"/>
              <a:endCxn id="160" idx="5"/>
            </p:cNvCxnSpPr>
            <p:nvPr userDrawn="1"/>
          </p:nvCxnSpPr>
          <p:spPr>
            <a:xfrm flipV="1">
              <a:off x="4477836" y="3274044"/>
              <a:ext cx="2077876" cy="1772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729AD61-2C90-4A40-9373-111E09D129FF}"/>
                </a:ext>
              </a:extLst>
            </p:cNvPr>
            <p:cNvCxnSpPr>
              <a:cxnSpLocks/>
              <a:stCxn id="156" idx="0"/>
              <a:endCxn id="157" idx="4"/>
            </p:cNvCxnSpPr>
            <p:nvPr userDrawn="1"/>
          </p:nvCxnSpPr>
          <p:spPr>
            <a:xfrm flipV="1">
              <a:off x="4430367" y="4043431"/>
              <a:ext cx="58508" cy="9715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CD5735F-C572-4051-AFD1-2FDB5C9E41CD}"/>
                </a:ext>
              </a:extLst>
            </p:cNvPr>
            <p:cNvCxnSpPr>
              <a:cxnSpLocks/>
              <a:stCxn id="162" idx="0"/>
              <a:endCxn id="161" idx="4"/>
            </p:cNvCxnSpPr>
            <p:nvPr userDrawn="1"/>
          </p:nvCxnSpPr>
          <p:spPr>
            <a:xfrm flipV="1">
              <a:off x="2274960" y="3873481"/>
              <a:ext cx="236156" cy="11539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FEF02E9-3660-47F0-8B9A-F0001D874234}"/>
                </a:ext>
              </a:extLst>
            </p:cNvPr>
            <p:cNvCxnSpPr>
              <a:cxnSpLocks/>
              <a:stCxn id="190" idx="7"/>
              <a:endCxn id="161" idx="5"/>
            </p:cNvCxnSpPr>
            <p:nvPr userDrawn="1"/>
          </p:nvCxnSpPr>
          <p:spPr>
            <a:xfrm flipV="1">
              <a:off x="1153506" y="3840664"/>
              <a:ext cx="1278383" cy="71666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4F3F369-F64B-4F9C-85D1-D648D50CE0B4}"/>
                </a:ext>
              </a:extLst>
            </p:cNvPr>
            <p:cNvCxnSpPr>
              <a:cxnSpLocks/>
              <a:endCxn id="162" idx="6"/>
            </p:cNvCxnSpPr>
            <p:nvPr userDrawn="1"/>
          </p:nvCxnSpPr>
          <p:spPr>
            <a:xfrm flipV="1">
              <a:off x="1109306" y="5139476"/>
              <a:ext cx="1053610" cy="4204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F94C582-AC89-4DE1-AA8B-F09965AB1C62}"/>
                </a:ext>
              </a:extLst>
            </p:cNvPr>
            <p:cNvCxnSpPr>
              <a:cxnSpLocks/>
              <a:stCxn id="189" idx="5"/>
              <a:endCxn id="163" idx="6"/>
            </p:cNvCxnSpPr>
            <p:nvPr userDrawn="1"/>
          </p:nvCxnSpPr>
          <p:spPr>
            <a:xfrm>
              <a:off x="1094332" y="5702233"/>
              <a:ext cx="1771424" cy="47755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523F999-D436-4633-ACDB-24472C3CC257}"/>
                </a:ext>
              </a:extLst>
            </p:cNvPr>
            <p:cNvCxnSpPr>
              <a:cxnSpLocks/>
              <a:endCxn id="163" idx="4"/>
            </p:cNvCxnSpPr>
            <p:nvPr userDrawn="1"/>
          </p:nvCxnSpPr>
          <p:spPr>
            <a:xfrm flipV="1">
              <a:off x="2739040" y="6254482"/>
              <a:ext cx="201412" cy="5439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3D64676-DB67-40B9-AEC9-9B75F16D631D}"/>
                </a:ext>
              </a:extLst>
            </p:cNvPr>
            <p:cNvCxnSpPr>
              <a:cxnSpLocks/>
              <a:stCxn id="163" idx="3"/>
            </p:cNvCxnSpPr>
            <p:nvPr userDrawn="1"/>
          </p:nvCxnSpPr>
          <p:spPr>
            <a:xfrm>
              <a:off x="2993271" y="6232605"/>
              <a:ext cx="836426" cy="56581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F7355A7-F8E5-41B2-9B05-B62EF4732C59}"/>
                </a:ext>
              </a:extLst>
            </p:cNvPr>
            <p:cNvCxnSpPr>
              <a:cxnSpLocks/>
              <a:stCxn id="163" idx="3"/>
              <a:endCxn id="155" idx="6"/>
            </p:cNvCxnSpPr>
            <p:nvPr userDrawn="1"/>
          </p:nvCxnSpPr>
          <p:spPr>
            <a:xfrm flipV="1">
              <a:off x="2993270" y="6187800"/>
              <a:ext cx="1496920" cy="4480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9823B59-3C0E-455B-8FF9-04B29851A6A0}"/>
                </a:ext>
              </a:extLst>
            </p:cNvPr>
            <p:cNvCxnSpPr>
              <a:cxnSpLocks/>
              <a:stCxn id="163" idx="1"/>
              <a:endCxn id="156" idx="5"/>
            </p:cNvCxnSpPr>
            <p:nvPr userDrawn="1"/>
          </p:nvCxnSpPr>
          <p:spPr>
            <a:xfrm flipV="1">
              <a:off x="2993270" y="5129624"/>
              <a:ext cx="1360178" cy="9973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12ED6C6-4020-4BB9-A786-2506D8F27791}"/>
                </a:ext>
              </a:extLst>
            </p:cNvPr>
            <p:cNvCxnSpPr>
              <a:cxnSpLocks/>
              <a:stCxn id="162" idx="2"/>
              <a:endCxn id="156" idx="6"/>
            </p:cNvCxnSpPr>
            <p:nvPr userDrawn="1"/>
          </p:nvCxnSpPr>
          <p:spPr>
            <a:xfrm flipV="1">
              <a:off x="2387004" y="5073530"/>
              <a:ext cx="1955408" cy="6594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FE7B4C3-08E4-4D39-9F8A-9F58159511B1}"/>
                </a:ext>
              </a:extLst>
            </p:cNvPr>
            <p:cNvCxnSpPr>
              <a:cxnSpLocks/>
              <a:stCxn id="161" idx="3"/>
              <a:endCxn id="156" idx="7"/>
            </p:cNvCxnSpPr>
            <p:nvPr userDrawn="1"/>
          </p:nvCxnSpPr>
          <p:spPr>
            <a:xfrm>
              <a:off x="2590343" y="3840664"/>
              <a:ext cx="1783930" cy="118539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B5A73C-6A49-4311-81A1-40E05BC85011}"/>
                </a:ext>
              </a:extLst>
            </p:cNvPr>
            <p:cNvCxnSpPr>
              <a:cxnSpLocks/>
              <a:stCxn id="161" idx="2"/>
              <a:endCxn id="157" idx="6"/>
            </p:cNvCxnSpPr>
            <p:nvPr userDrawn="1"/>
          </p:nvCxnSpPr>
          <p:spPr>
            <a:xfrm>
              <a:off x="2623160" y="3761437"/>
              <a:ext cx="1780131" cy="14864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3880C6-3B0F-467B-8B62-1CC43C10042B}"/>
                </a:ext>
              </a:extLst>
            </p:cNvPr>
            <p:cNvCxnSpPr>
              <a:cxnSpLocks/>
              <a:stCxn id="157" idx="1"/>
              <a:endCxn id="160" idx="6"/>
            </p:cNvCxnSpPr>
            <p:nvPr userDrawn="1"/>
          </p:nvCxnSpPr>
          <p:spPr>
            <a:xfrm flipV="1">
              <a:off x="4607055" y="3221226"/>
              <a:ext cx="1926779" cy="65221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C7548A-EB61-44C1-85E4-C4F4D4CEF154}"/>
                </a:ext>
              </a:extLst>
            </p:cNvPr>
            <p:cNvCxnSpPr>
              <a:cxnSpLocks/>
              <a:stCxn id="156" idx="2"/>
              <a:endCxn id="158" idx="6"/>
            </p:cNvCxnSpPr>
            <p:nvPr userDrawn="1"/>
          </p:nvCxnSpPr>
          <p:spPr>
            <a:xfrm flipV="1">
              <a:off x="4488872" y="5034766"/>
              <a:ext cx="990314" cy="682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FD0F992-182A-4AA4-9AA3-1D667E3305FC}"/>
                </a:ext>
              </a:extLst>
            </p:cNvPr>
            <p:cNvCxnSpPr>
              <a:cxnSpLocks/>
              <a:stCxn id="155" idx="1"/>
              <a:endCxn id="158" idx="5"/>
            </p:cNvCxnSpPr>
            <p:nvPr userDrawn="1"/>
          </p:nvCxnSpPr>
          <p:spPr>
            <a:xfrm flipV="1">
              <a:off x="4681461" y="5106214"/>
              <a:ext cx="845148" cy="100235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35BDD1C-461D-44FD-B830-0C84D42E5C51}"/>
                </a:ext>
              </a:extLst>
            </p:cNvPr>
            <p:cNvCxnSpPr>
              <a:cxnSpLocks/>
              <a:stCxn id="155" idx="3"/>
              <a:endCxn id="166" idx="1"/>
            </p:cNvCxnSpPr>
            <p:nvPr userDrawn="1"/>
          </p:nvCxnSpPr>
          <p:spPr>
            <a:xfrm>
              <a:off x="4681461" y="6267027"/>
              <a:ext cx="1470253" cy="56805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7DF0928-E9BB-407B-9C07-682EAE36AB7D}"/>
                </a:ext>
              </a:extLst>
            </p:cNvPr>
            <p:cNvCxnSpPr>
              <a:cxnSpLocks/>
              <a:stCxn id="158" idx="4"/>
              <a:endCxn id="166" idx="2"/>
            </p:cNvCxnSpPr>
            <p:nvPr userDrawn="1"/>
          </p:nvCxnSpPr>
          <p:spPr>
            <a:xfrm>
              <a:off x="5610665" y="5123204"/>
              <a:ext cx="652864" cy="17129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446533E-7A02-4BE9-BBBC-2CCADCDE0D1E}"/>
                </a:ext>
              </a:extLst>
            </p:cNvPr>
            <p:cNvCxnSpPr>
              <a:cxnSpLocks/>
              <a:stCxn id="154" idx="5"/>
              <a:endCxn id="166" idx="0"/>
            </p:cNvCxnSpPr>
            <p:nvPr userDrawn="1"/>
          </p:nvCxnSpPr>
          <p:spPr>
            <a:xfrm flipH="1">
              <a:off x="6375345" y="5883908"/>
              <a:ext cx="879736" cy="95325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ECDB391-731C-404B-85D4-C2628967D634}"/>
                </a:ext>
              </a:extLst>
            </p:cNvPr>
            <p:cNvCxnSpPr>
              <a:cxnSpLocks/>
              <a:stCxn id="155" idx="7"/>
              <a:endCxn id="156" idx="3"/>
            </p:cNvCxnSpPr>
            <p:nvPr userDrawn="1"/>
          </p:nvCxnSpPr>
          <p:spPr>
            <a:xfrm flipH="1" flipV="1">
              <a:off x="4457011" y="5150449"/>
              <a:ext cx="65996" cy="95812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D2F6C9-FEC3-4ADF-AA24-325DDE138937}"/>
                </a:ext>
              </a:extLst>
            </p:cNvPr>
            <p:cNvCxnSpPr>
              <a:cxnSpLocks/>
              <a:stCxn id="153" idx="7"/>
              <a:endCxn id="159" idx="3"/>
            </p:cNvCxnSpPr>
            <p:nvPr userDrawn="1"/>
          </p:nvCxnSpPr>
          <p:spPr>
            <a:xfrm flipH="1" flipV="1">
              <a:off x="7349691" y="4680947"/>
              <a:ext cx="1424418" cy="97780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B12357E-FF6B-4E99-89D4-6B33CE456113}"/>
                </a:ext>
              </a:extLst>
            </p:cNvPr>
            <p:cNvCxnSpPr>
              <a:cxnSpLocks/>
              <a:endCxn id="155" idx="4"/>
            </p:cNvCxnSpPr>
            <p:nvPr userDrawn="1"/>
          </p:nvCxnSpPr>
          <p:spPr>
            <a:xfrm flipV="1">
              <a:off x="4489041" y="6299844"/>
              <a:ext cx="113193" cy="54614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BB8C5EF-8D5B-411B-931F-BAE9CF677D5C}"/>
                </a:ext>
              </a:extLst>
            </p:cNvPr>
            <p:cNvCxnSpPr>
              <a:cxnSpLocks/>
              <a:stCxn id="163" idx="7"/>
              <a:endCxn id="162" idx="4"/>
            </p:cNvCxnSpPr>
            <p:nvPr userDrawn="1"/>
          </p:nvCxnSpPr>
          <p:spPr>
            <a:xfrm flipH="1" flipV="1">
              <a:off x="2274960" y="5251520"/>
              <a:ext cx="612674" cy="87544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18CD5B5-7BA7-4AAA-B55C-52A783DED9C2}"/>
                </a:ext>
              </a:extLst>
            </p:cNvPr>
            <p:cNvSpPr/>
            <p:nvPr userDrawn="1"/>
          </p:nvSpPr>
          <p:spPr>
            <a:xfrm flipH="1">
              <a:off x="11304001" y="5703017"/>
              <a:ext cx="236156" cy="236156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1867FA9-EA25-46D4-955D-D750DF4202F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0259403" y="5528905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EB8A289-7281-4C44-A8FA-CF490A67DE5F}"/>
                </a:ext>
              </a:extLst>
            </p:cNvPr>
            <p:cNvSpPr/>
            <p:nvPr userDrawn="1"/>
          </p:nvSpPr>
          <p:spPr>
            <a:xfrm flipH="1">
              <a:off x="10291530" y="416373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92BBD4-127C-4A55-B360-F0703EF32816}"/>
                </a:ext>
              </a:extLst>
            </p:cNvPr>
            <p:cNvSpPr/>
            <p:nvPr userDrawn="1"/>
          </p:nvSpPr>
          <p:spPr>
            <a:xfrm flipH="1">
              <a:off x="8727293" y="439521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E8DC9A0-C9AE-4F6B-B074-554E988FD73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52231" y="5636874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50E12A7-92D2-4832-8C11-D2EF077CAA60}"/>
                </a:ext>
              </a:extLst>
            </p:cNvPr>
            <p:cNvSpPr/>
            <p:nvPr userDrawn="1"/>
          </p:nvSpPr>
          <p:spPr>
            <a:xfrm flipH="1">
              <a:off x="7222264" y="5692637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97A0C3D-DE6B-47AF-BF4D-355EE879A62D}"/>
                </a:ext>
              </a:extLst>
            </p:cNvPr>
            <p:cNvSpPr/>
            <p:nvPr userDrawn="1"/>
          </p:nvSpPr>
          <p:spPr>
            <a:xfrm flipH="1">
              <a:off x="4490190" y="607575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AF18318-0B39-401E-A80B-5022BF0A5F77}"/>
                </a:ext>
              </a:extLst>
            </p:cNvPr>
            <p:cNvSpPr>
              <a:spLocks noChangeAspect="1"/>
            </p:cNvSpPr>
            <p:nvPr userDrawn="1"/>
          </p:nvSpPr>
          <p:spPr>
            <a:xfrm rot="682168" flipH="1">
              <a:off x="4340946" y="501355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E4ED360-1F4F-4BF4-B7E4-939726B81390}"/>
                </a:ext>
              </a:extLst>
            </p:cNvPr>
            <p:cNvSpPr/>
            <p:nvPr userDrawn="1"/>
          </p:nvSpPr>
          <p:spPr>
            <a:xfrm rot="738506" flipH="1">
              <a:off x="4400716" y="3821918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3E9B74E-BA0F-489D-87B1-DC19435EBCAC}"/>
                </a:ext>
              </a:extLst>
            </p:cNvPr>
            <p:cNvSpPr/>
            <p:nvPr userDrawn="1"/>
          </p:nvSpPr>
          <p:spPr>
            <a:xfrm rot="20935587" flipH="1">
              <a:off x="5477100" y="490120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5BAFD2B-A9A5-481D-88DA-82FDB857E53B}"/>
                </a:ext>
              </a:extLst>
            </p:cNvPr>
            <p:cNvSpPr/>
            <p:nvPr userDrawn="1"/>
          </p:nvSpPr>
          <p:spPr>
            <a:xfrm flipH="1">
              <a:off x="7158420" y="4489676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FC3C5CD-DEBC-43B6-BCA5-62C5367D370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533834" y="314653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633E220-DACF-41BA-887C-0F82F1ED870A}"/>
                </a:ext>
              </a:extLst>
            </p:cNvPr>
            <p:cNvSpPr/>
            <p:nvPr userDrawn="1"/>
          </p:nvSpPr>
          <p:spPr>
            <a:xfrm flipH="1">
              <a:off x="2399072" y="3649393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E42CE21-B5FF-4B0C-9889-7E06D3130A30}"/>
                </a:ext>
              </a:extLst>
            </p:cNvPr>
            <p:cNvSpPr/>
            <p:nvPr userDrawn="1"/>
          </p:nvSpPr>
          <p:spPr>
            <a:xfrm flipH="1">
              <a:off x="2162916" y="5027432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71B7682-0FDC-42EA-812E-4E3FDB2507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2865756" y="610509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4E72050-C69C-42F9-96C3-C2957922C80E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11489475" y="4550799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Chord 164">
              <a:extLst>
                <a:ext uri="{FF2B5EF4-FFF2-40B4-BE49-F238E27FC236}">
                  <a16:creationId xmlns:a16="http://schemas.microsoft.com/office/drawing/2014/main" id="{7CA00376-0EE2-4B06-9D7B-B125A6E09ABD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919813" y="6746029"/>
              <a:ext cx="149392" cy="149392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Chord 165">
              <a:extLst>
                <a:ext uri="{FF2B5EF4-FFF2-40B4-BE49-F238E27FC236}">
                  <a16:creationId xmlns:a16="http://schemas.microsoft.com/office/drawing/2014/main" id="{57F280ED-BB4E-4E25-A44A-6CD8135A8B96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51551" y="6717004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A77E452-5747-46E5-ABF3-6AC157DCCC70}"/>
                </a:ext>
              </a:extLst>
            </p:cNvPr>
            <p:cNvCxnSpPr>
              <a:cxnSpLocks/>
              <a:stCxn id="165" idx="1"/>
              <a:endCxn id="153" idx="3"/>
            </p:cNvCxnSpPr>
            <p:nvPr userDrawn="1"/>
          </p:nvCxnSpPr>
          <p:spPr>
            <a:xfrm flipH="1" flipV="1">
              <a:off x="8879746" y="5764388"/>
              <a:ext cx="1040177" cy="1060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0CDE5E1-34A1-481A-B2E2-387B2CBD1241}"/>
                </a:ext>
              </a:extLst>
            </p:cNvPr>
            <p:cNvCxnSpPr>
              <a:cxnSpLocks/>
              <a:stCxn id="187" idx="6"/>
              <a:endCxn id="161" idx="6"/>
            </p:cNvCxnSpPr>
            <p:nvPr userDrawn="1"/>
          </p:nvCxnSpPr>
          <p:spPr>
            <a:xfrm>
              <a:off x="1249806" y="3691601"/>
              <a:ext cx="1149266" cy="698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BF83BC1-9A13-4D9A-8782-5A73E98B3ADD}"/>
                </a:ext>
              </a:extLst>
            </p:cNvPr>
            <p:cNvCxnSpPr>
              <a:cxnSpLocks/>
              <a:stCxn id="184" idx="4"/>
              <a:endCxn id="190" idx="1"/>
            </p:cNvCxnSpPr>
            <p:nvPr userDrawn="1"/>
          </p:nvCxnSpPr>
          <p:spPr>
            <a:xfrm>
              <a:off x="181389" y="3694736"/>
              <a:ext cx="833340" cy="86259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C8FFE22-7453-4801-944E-F13F978920C6}"/>
                </a:ext>
              </a:extLst>
            </p:cNvPr>
            <p:cNvCxnSpPr>
              <a:cxnSpLocks/>
              <a:stCxn id="190" idx="4"/>
              <a:endCxn id="189" idx="0"/>
            </p:cNvCxnSpPr>
            <p:nvPr userDrawn="1"/>
          </p:nvCxnSpPr>
          <p:spPr>
            <a:xfrm flipH="1">
              <a:off x="990250" y="4724846"/>
              <a:ext cx="93868" cy="726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E3E1655-67D3-4AF8-8B80-CBDAC34258E9}"/>
                </a:ext>
              </a:extLst>
            </p:cNvPr>
            <p:cNvCxnSpPr>
              <a:cxnSpLocks/>
              <a:stCxn id="188" idx="3"/>
            </p:cNvCxnSpPr>
            <p:nvPr userDrawn="1"/>
          </p:nvCxnSpPr>
          <p:spPr>
            <a:xfrm flipH="1">
              <a:off x="994391" y="6664731"/>
              <a:ext cx="195332" cy="193269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DC782EA-CD84-4EEA-9A37-9C9284079F0D}"/>
                </a:ext>
              </a:extLst>
            </p:cNvPr>
            <p:cNvCxnSpPr>
              <a:cxnSpLocks/>
              <a:stCxn id="188" idx="0"/>
              <a:endCxn id="189" idx="4"/>
            </p:cNvCxnSpPr>
            <p:nvPr userDrawn="1"/>
          </p:nvCxnSpPr>
          <p:spPr>
            <a:xfrm flipH="1" flipV="1">
              <a:off x="990250" y="5745345"/>
              <a:ext cx="303555" cy="6681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3764B74-6C2F-4126-8046-5794168C5A1F}"/>
                </a:ext>
              </a:extLst>
            </p:cNvPr>
            <p:cNvCxnSpPr>
              <a:cxnSpLocks/>
              <a:stCxn id="198" idx="1"/>
              <a:endCxn id="184" idx="3"/>
            </p:cNvCxnSpPr>
            <p:nvPr userDrawn="1"/>
          </p:nvCxnSpPr>
          <p:spPr>
            <a:xfrm flipV="1">
              <a:off x="7025" y="3684478"/>
              <a:ext cx="62174" cy="10396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4EDF647-0DDC-4B1F-9D35-50264C207371}"/>
                </a:ext>
              </a:extLst>
            </p:cNvPr>
            <p:cNvCxnSpPr>
              <a:cxnSpLocks/>
              <a:stCxn id="189" idx="2"/>
              <a:endCxn id="198" idx="0"/>
            </p:cNvCxnSpPr>
            <p:nvPr userDrawn="1"/>
          </p:nvCxnSpPr>
          <p:spPr>
            <a:xfrm flipH="1" flipV="1">
              <a:off x="4947" y="4947737"/>
              <a:ext cx="838109" cy="65041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1C349FE-A8BE-41F1-8263-96E3CCB375CE}"/>
                </a:ext>
              </a:extLst>
            </p:cNvPr>
            <p:cNvCxnSpPr>
              <a:cxnSpLocks/>
              <a:stCxn id="188" idx="1"/>
            </p:cNvCxnSpPr>
            <p:nvPr userDrawn="1"/>
          </p:nvCxnSpPr>
          <p:spPr>
            <a:xfrm flipH="1">
              <a:off x="0" y="6456567"/>
              <a:ext cx="1189723" cy="1905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EC21BE-0572-4FDB-990B-9FBE780FFD20}"/>
                </a:ext>
              </a:extLst>
            </p:cNvPr>
            <p:cNvCxnSpPr>
              <a:cxnSpLocks/>
              <a:stCxn id="161" idx="1"/>
              <a:endCxn id="68" idx="0"/>
            </p:cNvCxnSpPr>
            <p:nvPr userDrawn="1"/>
          </p:nvCxnSpPr>
          <p:spPr>
            <a:xfrm flipV="1">
              <a:off x="2590343" y="2989715"/>
              <a:ext cx="770893" cy="6924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5D8913D-7314-4DF7-8A8F-6298A4FBEAA7}"/>
                </a:ext>
              </a:extLst>
            </p:cNvPr>
            <p:cNvCxnSpPr>
              <a:cxnSpLocks/>
              <a:stCxn id="186" idx="6"/>
              <a:endCxn id="185" idx="2"/>
            </p:cNvCxnSpPr>
            <p:nvPr userDrawn="1"/>
          </p:nvCxnSpPr>
          <p:spPr>
            <a:xfrm>
              <a:off x="683818" y="2689233"/>
              <a:ext cx="1046792" cy="26097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82DBBFD-3D61-4A35-9A53-CDB7F1CF5F1A}"/>
                </a:ext>
              </a:extLst>
            </p:cNvPr>
            <p:cNvCxnSpPr>
              <a:cxnSpLocks/>
              <a:stCxn id="184" idx="7"/>
              <a:endCxn id="186" idx="3"/>
            </p:cNvCxnSpPr>
            <p:nvPr userDrawn="1"/>
          </p:nvCxnSpPr>
          <p:spPr>
            <a:xfrm flipV="1">
              <a:off x="206155" y="2793315"/>
              <a:ext cx="226387" cy="63057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B056A01-E964-4B68-8AD0-CBCD03C45EDF}"/>
                </a:ext>
              </a:extLst>
            </p:cNvPr>
            <p:cNvCxnSpPr>
              <a:cxnSpLocks/>
              <a:stCxn id="184" idx="5"/>
              <a:endCxn id="187" idx="2"/>
            </p:cNvCxnSpPr>
            <p:nvPr userDrawn="1"/>
          </p:nvCxnSpPr>
          <p:spPr>
            <a:xfrm>
              <a:off x="267973" y="3622660"/>
              <a:ext cx="785574" cy="6894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54F9885-287A-4DC7-9137-2CDE4D7CA098}"/>
                </a:ext>
              </a:extLst>
            </p:cNvPr>
            <p:cNvCxnSpPr>
              <a:cxnSpLocks/>
              <a:stCxn id="185" idx="3"/>
              <a:endCxn id="187" idx="7"/>
            </p:cNvCxnSpPr>
            <p:nvPr userDrawn="1"/>
          </p:nvCxnSpPr>
          <p:spPr>
            <a:xfrm flipH="1">
              <a:off x="1221065" y="3059892"/>
              <a:ext cx="554979" cy="56232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B26F277-DC45-4628-B233-EB399E4EB57A}"/>
                </a:ext>
              </a:extLst>
            </p:cNvPr>
            <p:cNvCxnSpPr>
              <a:cxnSpLocks/>
              <a:stCxn id="187" idx="4"/>
              <a:endCxn id="190" idx="0"/>
            </p:cNvCxnSpPr>
            <p:nvPr userDrawn="1"/>
          </p:nvCxnSpPr>
          <p:spPr>
            <a:xfrm flipH="1">
              <a:off x="1084118" y="3789730"/>
              <a:ext cx="67559" cy="738857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9C7A482-614F-4EE2-8116-F8EBFBAABF53}"/>
                </a:ext>
              </a:extLst>
            </p:cNvPr>
            <p:cNvCxnSpPr>
              <a:cxnSpLocks/>
              <a:stCxn id="163" idx="2"/>
              <a:endCxn id="188" idx="2"/>
            </p:cNvCxnSpPr>
            <p:nvPr userDrawn="1"/>
          </p:nvCxnSpPr>
          <p:spPr>
            <a:xfrm flipH="1">
              <a:off x="1146611" y="6179786"/>
              <a:ext cx="1868537" cy="38086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CE28BA0-7308-40E5-98FF-FC21503A5B6A}"/>
                </a:ext>
              </a:extLst>
            </p:cNvPr>
            <p:cNvCxnSpPr>
              <a:cxnSpLocks/>
              <a:endCxn id="188" idx="5"/>
            </p:cNvCxnSpPr>
            <p:nvPr userDrawn="1"/>
          </p:nvCxnSpPr>
          <p:spPr>
            <a:xfrm flipH="1" flipV="1">
              <a:off x="1397887" y="6664731"/>
              <a:ext cx="704210" cy="27636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684A9A5-FD03-43F7-821E-7CAED02F8CE0}"/>
                </a:ext>
              </a:extLst>
            </p:cNvPr>
            <p:cNvSpPr/>
            <p:nvPr userDrawn="1"/>
          </p:nvSpPr>
          <p:spPr>
            <a:xfrm rot="20563470">
              <a:off x="-9517" y="3406988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B1FF205-9F88-462C-8123-8D3230362A05}"/>
                </a:ext>
              </a:extLst>
            </p:cNvPr>
            <p:cNvSpPr/>
            <p:nvPr userDrawn="1"/>
          </p:nvSpPr>
          <p:spPr>
            <a:xfrm>
              <a:off x="1730610" y="2795084"/>
              <a:ext cx="310242" cy="31024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D0BCC4B-B86D-416D-8CA4-2F28B8158BF7}"/>
                </a:ext>
              </a:extLst>
            </p:cNvPr>
            <p:cNvSpPr/>
            <p:nvPr userDrawn="1"/>
          </p:nvSpPr>
          <p:spPr>
            <a:xfrm>
              <a:off x="389430" y="2542039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35BA151-9715-4892-9B9F-44AD335581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53547" y="3593471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F69DD253-2962-479B-ABCC-E4A5E437198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611" y="6413455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26D8040-2E7B-4197-85D2-2B53408667B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43056" y="5450957"/>
              <a:ext cx="294388" cy="2943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970FB96-3383-4573-B5CC-C540DD214A8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85988" y="4528587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2D68DB8-1D21-4EF0-9E48-1574CCAA9B74}"/>
                </a:ext>
              </a:extLst>
            </p:cNvPr>
            <p:cNvCxnSpPr>
              <a:cxnSpLocks/>
              <a:stCxn id="190" idx="3"/>
            </p:cNvCxnSpPr>
            <p:nvPr userDrawn="1"/>
          </p:nvCxnSpPr>
          <p:spPr>
            <a:xfrm flipH="1">
              <a:off x="125106" y="4696105"/>
              <a:ext cx="889623" cy="16285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BCDDE6E-EA52-40A5-BB3F-79FF9E5D281F}"/>
                </a:ext>
              </a:extLst>
            </p:cNvPr>
            <p:cNvCxnSpPr>
              <a:cxnSpLocks/>
              <a:stCxn id="186" idx="4"/>
              <a:endCxn id="187" idx="1"/>
            </p:cNvCxnSpPr>
            <p:nvPr userDrawn="1"/>
          </p:nvCxnSpPr>
          <p:spPr>
            <a:xfrm>
              <a:off x="536624" y="2836427"/>
              <a:ext cx="545664" cy="78578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CA03371-1F8C-40B6-AA4E-F18321AC69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72557" y="2874980"/>
              <a:ext cx="196259" cy="196259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76A6D09-DC0C-458E-9093-BB5321FB7005}"/>
                </a:ext>
              </a:extLst>
            </p:cNvPr>
            <p:cNvCxnSpPr>
              <a:cxnSpLocks/>
              <a:stCxn id="193" idx="3"/>
              <a:endCxn id="157" idx="0"/>
            </p:cNvCxnSpPr>
            <p:nvPr userDrawn="1"/>
          </p:nvCxnSpPr>
          <p:spPr>
            <a:xfrm flipH="1">
              <a:off x="4536645" y="3042498"/>
              <a:ext cx="464653" cy="781995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2CD88CD-0A38-4CC0-8654-B7A7F993F91F}"/>
                </a:ext>
              </a:extLst>
            </p:cNvPr>
            <p:cNvCxnSpPr>
              <a:cxnSpLocks/>
              <a:stCxn id="193" idx="2"/>
              <a:endCxn id="68" idx="6"/>
            </p:cNvCxnSpPr>
            <p:nvPr userDrawn="1"/>
          </p:nvCxnSpPr>
          <p:spPr>
            <a:xfrm flipH="1" flipV="1">
              <a:off x="3501498" y="2915999"/>
              <a:ext cx="1471059" cy="571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02F2C51-8333-441A-9C35-4657792FD377}"/>
                </a:ext>
              </a:extLst>
            </p:cNvPr>
            <p:cNvCxnSpPr>
              <a:cxnSpLocks/>
              <a:stCxn id="186" idx="7"/>
              <a:endCxn id="70" idx="1"/>
            </p:cNvCxnSpPr>
            <p:nvPr userDrawn="1"/>
          </p:nvCxnSpPr>
          <p:spPr>
            <a:xfrm flipV="1">
              <a:off x="640706" y="1905029"/>
              <a:ext cx="785344" cy="68012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9E20C2C-3D8B-4180-A382-8A897EC4A50C}"/>
                </a:ext>
              </a:extLst>
            </p:cNvPr>
            <p:cNvCxnSpPr>
              <a:cxnSpLocks/>
              <a:endCxn id="186" idx="1"/>
            </p:cNvCxnSpPr>
            <p:nvPr userDrawn="1"/>
          </p:nvCxnSpPr>
          <p:spPr>
            <a:xfrm>
              <a:off x="-60734" y="2344833"/>
              <a:ext cx="493276" cy="24031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Chord 197">
              <a:extLst>
                <a:ext uri="{FF2B5EF4-FFF2-40B4-BE49-F238E27FC236}">
                  <a16:creationId xmlns:a16="http://schemas.microsoft.com/office/drawing/2014/main" id="{BA8AAD6F-48DD-4B4A-8B07-8D14F0482F25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H="1">
              <a:off x="-98982" y="4723943"/>
              <a:ext cx="224088" cy="224088"/>
            </a:xfrm>
            <a:prstGeom prst="chord">
              <a:avLst>
                <a:gd name="adj1" fmla="val 10550803"/>
                <a:gd name="adj2" fmla="val 185318"/>
              </a:avLst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619848B-D2DD-45E2-9E98-6D843AAFC00F}"/>
                </a:ext>
              </a:extLst>
            </p:cNvPr>
            <p:cNvCxnSpPr>
              <a:cxnSpLocks/>
              <a:stCxn id="189" idx="3"/>
            </p:cNvCxnSpPr>
            <p:nvPr userDrawn="1"/>
          </p:nvCxnSpPr>
          <p:spPr>
            <a:xfrm flipH="1">
              <a:off x="0" y="5702233"/>
              <a:ext cx="886168" cy="56479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4F32B7E-8633-40E7-BCCF-C102FDD59C1A}"/>
                </a:ext>
              </a:extLst>
            </p:cNvPr>
            <p:cNvCxnSpPr>
              <a:cxnSpLocks/>
              <a:stCxn id="185" idx="6"/>
              <a:endCxn id="68" idx="1"/>
            </p:cNvCxnSpPr>
            <p:nvPr userDrawn="1"/>
          </p:nvCxnSpPr>
          <p:spPr>
            <a:xfrm flipV="1">
              <a:off x="2040852" y="2934851"/>
              <a:ext cx="1254476" cy="1535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652FB14-5DFE-48A7-A91A-ABBB3E05BE8B}"/>
                </a:ext>
              </a:extLst>
            </p:cNvPr>
            <p:cNvCxnSpPr>
              <a:cxnSpLocks/>
              <a:stCxn id="185" idx="5"/>
              <a:endCxn id="161" idx="0"/>
            </p:cNvCxnSpPr>
            <p:nvPr userDrawn="1"/>
          </p:nvCxnSpPr>
          <p:spPr>
            <a:xfrm>
              <a:off x="1995418" y="3059892"/>
              <a:ext cx="515698" cy="58950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71F0BB60-FEE5-4AFD-96DD-718BD92A9334}"/>
                </a:ext>
              </a:extLst>
            </p:cNvPr>
            <p:cNvCxnSpPr>
              <a:cxnSpLocks/>
              <a:stCxn id="70" idx="0"/>
              <a:endCxn id="185" idx="0"/>
            </p:cNvCxnSpPr>
            <p:nvPr userDrawn="1"/>
          </p:nvCxnSpPr>
          <p:spPr>
            <a:xfrm>
              <a:off x="1505277" y="1937846"/>
              <a:ext cx="380454" cy="85723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64AE5D89-BAF1-436F-8C2D-335C798AECC2}"/>
                </a:ext>
              </a:extLst>
            </p:cNvPr>
            <p:cNvCxnSpPr>
              <a:cxnSpLocks/>
              <a:stCxn id="190" idx="5"/>
              <a:endCxn id="162" idx="7"/>
            </p:cNvCxnSpPr>
            <p:nvPr userDrawn="1"/>
          </p:nvCxnSpPr>
          <p:spPr>
            <a:xfrm>
              <a:off x="1153506" y="4696105"/>
              <a:ext cx="1042227" cy="364144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65529D6-F12E-4CDA-A0D6-C3EDD27398E7}"/>
                </a:ext>
              </a:extLst>
            </p:cNvPr>
            <p:cNvCxnSpPr>
              <a:cxnSpLocks/>
              <a:stCxn id="157" idx="7"/>
              <a:endCxn id="68" idx="7"/>
            </p:cNvCxnSpPr>
            <p:nvPr userDrawn="1"/>
          </p:nvCxnSpPr>
          <p:spPr>
            <a:xfrm flipH="1" flipV="1">
              <a:off x="3446634" y="2981907"/>
              <a:ext cx="1005609" cy="85776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4B7F7E3-3FE7-4599-A41F-54E61B46C73F}"/>
                </a:ext>
              </a:extLst>
            </p:cNvPr>
            <p:cNvCxnSpPr>
              <a:cxnSpLocks/>
              <a:stCxn id="86" idx="7"/>
              <a:endCxn id="193" idx="0"/>
            </p:cNvCxnSpPr>
            <p:nvPr userDrawn="1"/>
          </p:nvCxnSpPr>
          <p:spPr>
            <a:xfrm>
              <a:off x="5065787" y="2247314"/>
              <a:ext cx="4900" cy="62766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6318CED-53D0-44E7-A885-CB55EB0AD117}"/>
                </a:ext>
              </a:extLst>
            </p:cNvPr>
            <p:cNvCxnSpPr>
              <a:cxnSpLocks/>
              <a:stCxn id="160" idx="7"/>
              <a:endCxn id="75" idx="0"/>
            </p:cNvCxnSpPr>
            <p:nvPr userDrawn="1"/>
          </p:nvCxnSpPr>
          <p:spPr>
            <a:xfrm flipH="1" flipV="1">
              <a:off x="6285610" y="2383792"/>
              <a:ext cx="270102" cy="78461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946FED9-2169-44E8-A754-AB62DA037F0A}"/>
                </a:ext>
              </a:extLst>
            </p:cNvPr>
            <p:cNvCxnSpPr>
              <a:cxnSpLocks/>
              <a:stCxn id="160" idx="6"/>
              <a:endCxn id="193" idx="5"/>
            </p:cNvCxnSpPr>
            <p:nvPr userDrawn="1"/>
          </p:nvCxnSpPr>
          <p:spPr>
            <a:xfrm flipH="1" flipV="1">
              <a:off x="5140075" y="3042498"/>
              <a:ext cx="1393759" cy="1787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B37CBF4-9C3B-48B5-AA98-461BAB810D12}"/>
                </a:ext>
              </a:extLst>
            </p:cNvPr>
            <p:cNvCxnSpPr>
              <a:cxnSpLocks/>
              <a:stCxn id="76" idx="0"/>
              <a:endCxn id="160" idx="1"/>
            </p:cNvCxnSpPr>
            <p:nvPr userDrawn="1"/>
          </p:nvCxnSpPr>
          <p:spPr>
            <a:xfrm flipH="1">
              <a:off x="6661348" y="1834225"/>
              <a:ext cx="1076455" cy="1334183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7ACB1E0-C614-417B-889A-FE4A3B7587F6}"/>
                </a:ext>
              </a:extLst>
            </p:cNvPr>
            <p:cNvCxnSpPr>
              <a:cxnSpLocks/>
              <a:stCxn id="216" idx="0"/>
              <a:endCxn id="215" idx="4"/>
            </p:cNvCxnSpPr>
            <p:nvPr userDrawn="1"/>
          </p:nvCxnSpPr>
          <p:spPr>
            <a:xfrm>
              <a:off x="9621563" y="3044363"/>
              <a:ext cx="760622" cy="316136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309A7A1-7982-4C1F-A2DF-41C106014407}"/>
                </a:ext>
              </a:extLst>
            </p:cNvPr>
            <p:cNvCxnSpPr>
              <a:cxnSpLocks/>
              <a:stCxn id="84" idx="0"/>
              <a:endCxn id="215" idx="5"/>
            </p:cNvCxnSpPr>
            <p:nvPr userDrawn="1"/>
          </p:nvCxnSpPr>
          <p:spPr>
            <a:xfrm>
              <a:off x="10349083" y="2680523"/>
              <a:ext cx="90128" cy="61593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B4C1051-A852-40BC-9B46-737F248DB59D}"/>
                </a:ext>
              </a:extLst>
            </p:cNvPr>
            <p:cNvCxnSpPr>
              <a:cxnSpLocks/>
              <a:stCxn id="83" idx="0"/>
              <a:endCxn id="216" idx="6"/>
            </p:cNvCxnSpPr>
            <p:nvPr userDrawn="1"/>
          </p:nvCxnSpPr>
          <p:spPr>
            <a:xfrm>
              <a:off x="9306676" y="1739765"/>
              <a:ext cx="245878" cy="116196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3356B23-C110-432A-B5BD-D8DAF0D562C5}"/>
                </a:ext>
              </a:extLst>
            </p:cNvPr>
            <p:cNvCxnSpPr>
              <a:cxnSpLocks/>
              <a:stCxn id="160" idx="1"/>
              <a:endCxn id="217" idx="5"/>
            </p:cNvCxnSpPr>
            <p:nvPr userDrawn="1"/>
          </p:nvCxnSpPr>
          <p:spPr>
            <a:xfrm>
              <a:off x="6661348" y="3168408"/>
              <a:ext cx="1391015" cy="1902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4D5028F-BDBA-4D80-A3AE-9A52527CC849}"/>
                </a:ext>
              </a:extLst>
            </p:cNvPr>
            <p:cNvCxnSpPr>
              <a:cxnSpLocks/>
              <a:stCxn id="76" idx="0"/>
              <a:endCxn id="217" idx="5"/>
            </p:cNvCxnSpPr>
            <p:nvPr userDrawn="1"/>
          </p:nvCxnSpPr>
          <p:spPr>
            <a:xfrm>
              <a:off x="7737803" y="1834225"/>
              <a:ext cx="314560" cy="1353211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B7C5C6B-4C3C-4375-968A-AC135645C31E}"/>
                </a:ext>
              </a:extLst>
            </p:cNvPr>
            <p:cNvCxnSpPr>
              <a:cxnSpLocks/>
              <a:stCxn id="217" idx="7"/>
              <a:endCxn id="216" idx="4"/>
            </p:cNvCxnSpPr>
            <p:nvPr userDrawn="1"/>
          </p:nvCxnSpPr>
          <p:spPr>
            <a:xfrm flipV="1">
              <a:off x="8152134" y="2970735"/>
              <a:ext cx="1257783" cy="251410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EF204AF-7FC9-4D6C-A985-4FEA30A8B7D8}"/>
                </a:ext>
              </a:extLst>
            </p:cNvPr>
            <p:cNvSpPr/>
            <p:nvPr userDrawn="1"/>
          </p:nvSpPr>
          <p:spPr>
            <a:xfrm rot="17350916" flipV="1">
              <a:off x="10375964" y="3285269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D5E5801-7F9B-452B-8250-1C6C1CD5B2EE}"/>
                </a:ext>
              </a:extLst>
            </p:cNvPr>
            <p:cNvSpPr/>
            <p:nvPr userDrawn="1"/>
          </p:nvSpPr>
          <p:spPr>
            <a:xfrm rot="17350916" flipV="1">
              <a:off x="9403696" y="2895505"/>
              <a:ext cx="224088" cy="224088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E8B1BA6-41C6-482C-AB43-908F91646B5C}"/>
                </a:ext>
              </a:extLst>
            </p:cNvPr>
            <p:cNvSpPr>
              <a:spLocks noChangeAspect="1"/>
            </p:cNvSpPr>
            <p:nvPr userDrawn="1"/>
          </p:nvSpPr>
          <p:spPr>
            <a:xfrm rot="17350916" flipV="1">
              <a:off x="8010198" y="3179980"/>
              <a:ext cx="149392" cy="149392"/>
            </a:xfrm>
            <a:prstGeom prst="ellips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903B2E3-0088-4A7E-A8DA-16B33C3CC211}"/>
                </a:ext>
              </a:extLst>
            </p:cNvPr>
            <p:cNvCxnSpPr>
              <a:cxnSpLocks/>
              <a:stCxn id="81" idx="0"/>
              <a:endCxn id="215" idx="7"/>
            </p:cNvCxnSpPr>
            <p:nvPr userDrawn="1"/>
          </p:nvCxnSpPr>
          <p:spPr>
            <a:xfrm flipH="1">
              <a:off x="10588868" y="2983008"/>
              <a:ext cx="1256853" cy="365508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5F9924A-2C18-42D0-BE32-4582BDDC2523}"/>
                </a:ext>
              </a:extLst>
            </p:cNvPr>
            <p:cNvCxnSpPr>
              <a:cxnSpLocks/>
              <a:endCxn id="81" idx="7"/>
            </p:cNvCxnSpPr>
            <p:nvPr userDrawn="1"/>
          </p:nvCxnSpPr>
          <p:spPr>
            <a:xfrm flipH="1" flipV="1">
              <a:off x="11930123" y="2967834"/>
              <a:ext cx="291194" cy="286842"/>
            </a:xfrm>
            <a:prstGeom prst="line">
              <a:avLst/>
            </a:prstGeom>
            <a:grp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C670D5AB-725A-48A6-9103-3AD03CA8FC5D}"/>
              </a:ext>
            </a:extLst>
          </p:cNvPr>
          <p:cNvSpPr/>
          <p:nvPr userDrawn="1"/>
        </p:nvSpPr>
        <p:spPr>
          <a:xfrm flipH="1">
            <a:off x="7824192" y="0"/>
            <a:ext cx="43678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272301" y="540477"/>
            <a:ext cx="4200812" cy="57770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74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7777" y="6306625"/>
            <a:ext cx="4114800" cy="22860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 smtClean="0"/>
              <a:t>ISFT n151 – Algoritmos y Estructuras de Datos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58552" y="5416337"/>
            <a:ext cx="2926080" cy="1397039"/>
          </a:xfrm>
        </p:spPr>
        <p:txBody>
          <a:bodyPr/>
          <a:lstStyle>
            <a:lvl1pPr>
              <a:defRPr sz="1800"/>
            </a:lvl1pPr>
          </a:lstStyle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7 Conector recto"/>
          <p:cNvCxnSpPr/>
          <p:nvPr userDrawn="1"/>
        </p:nvCxnSpPr>
        <p:spPr>
          <a:xfrm>
            <a:off x="571462" y="857232"/>
            <a:ext cx="11049077" cy="0"/>
          </a:xfrm>
          <a:prstGeom prst="line">
            <a:avLst/>
          </a:prstGeom>
          <a:ln w="28575"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6180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188572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449843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721575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4/21/2020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2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62293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812128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219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4/21/2020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3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venez.com/lang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a/ac/AnalyticalMachine_Babbage_London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://upload.wikimedia.org/wikipedia/commons/4/4e/Eniac.jpg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://upload.wikimedia.org/wikipedia/commons/2/24/Apple_IIe_original.jpg" TargetMode="External"/><Relationship Id="rId7" Type="http://schemas.openxmlformats.org/officeDocument/2006/relationships/hyperlink" Target="http://upload.wikimedia.org/wikipedia/commons/6/69/IBM_PC_5150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hyperlink" Target="http://upload.wikimedia.org/wikipedia/commons/b/b0/NewTux.svg" TargetMode="External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5.jpeg"/><Relationship Id="rId3" Type="http://schemas.openxmlformats.org/officeDocument/2006/relationships/hyperlink" Target="http://www.oracle.com/technology/community/sun-oracle-community-continuity.html" TargetMode="External"/><Relationship Id="rId7" Type="http://schemas.openxmlformats.org/officeDocument/2006/relationships/hyperlink" Target="http://www.google.es/imgres?imgurl=http://tecnologyc.com/wp-content/2009/11/actualizar-messenger.jpg&amp;imgrefurl=http://tecnologyc.com/actualizar-messenger/&amp;usg=__LqALk3Ye3Qv2ipQuAKBFmVb6TtI=&amp;h=460&amp;w=469&amp;sz=36&amp;hl=es&amp;start=5&amp;um=1&amp;itbs=1&amp;tbnid=gQm6pfMi7jgntM:&amp;tbnh=126&amp;tbnw=128&amp;prev=/images?q=messenger&amp;um=1&amp;hl=es&amp;sa=N&amp;rls=com.microsoft:es&amp;rlz=1I7GPEA_es&amp;tbs=isch:1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3.jpeg"/><Relationship Id="rId5" Type="http://schemas.openxmlformats.org/officeDocument/2006/relationships/hyperlink" Target="http://es.wikipedia.org/wiki/Archivo:Newgooglelogo.png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19.jpeg"/><Relationship Id="rId9" Type="http://schemas.openxmlformats.org/officeDocument/2006/relationships/hyperlink" Target="http://www.mozilla.com/en-US/firefox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879D6F-C4AF-4E70-9726-B8E7C93B041D}"/>
              </a:ext>
            </a:extLst>
          </p:cNvPr>
          <p:cNvGrpSpPr/>
          <p:nvPr/>
        </p:nvGrpSpPr>
        <p:grpSpPr>
          <a:xfrm>
            <a:off x="-99346" y="4625181"/>
            <a:ext cx="12313397" cy="2324710"/>
            <a:chOff x="-106856" y="4156895"/>
            <a:chExt cx="12313397" cy="232471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58911A-AEA6-4DAA-A8C6-9D1F3E0B4166}"/>
                </a:ext>
              </a:extLst>
            </p:cNvPr>
            <p:cNvCxnSpPr>
              <a:cxnSpLocks/>
              <a:stCxn id="77" idx="7"/>
              <a:endCxn id="75" idx="2"/>
            </p:cNvCxnSpPr>
            <p:nvPr userDrawn="1"/>
          </p:nvCxnSpPr>
          <p:spPr>
            <a:xfrm flipV="1">
              <a:off x="1154476" y="4263630"/>
              <a:ext cx="1219575" cy="12007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4A2EB0-27F3-4885-A81D-3C02F2B1CE85}"/>
                </a:ext>
              </a:extLst>
            </p:cNvPr>
            <p:cNvCxnSpPr>
              <a:cxnSpLocks/>
              <a:stCxn id="75" idx="4"/>
              <a:endCxn id="97" idx="1"/>
            </p:cNvCxnSpPr>
            <p:nvPr userDrawn="1"/>
          </p:nvCxnSpPr>
          <p:spPr>
            <a:xfrm>
              <a:off x="2477073" y="4317774"/>
              <a:ext cx="385992" cy="9258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59837D-F282-4F0E-8DDD-58DF2F529F40}"/>
                </a:ext>
              </a:extLst>
            </p:cNvPr>
            <p:cNvCxnSpPr>
              <a:cxnSpLocks/>
              <a:stCxn id="80" idx="2"/>
              <a:endCxn id="95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4D9A19-BF8D-43CC-8644-4C231414ED44}"/>
                </a:ext>
              </a:extLst>
            </p:cNvPr>
            <p:cNvCxnSpPr>
              <a:cxnSpLocks/>
              <a:stCxn id="97" idx="5"/>
              <a:endCxn id="80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4F4761-C374-45C3-A97E-9E820E5A7CED}"/>
                </a:ext>
              </a:extLst>
            </p:cNvPr>
            <p:cNvCxnSpPr>
              <a:cxnSpLocks/>
              <a:stCxn id="75" idx="5"/>
              <a:endCxn id="96" idx="1"/>
            </p:cNvCxnSpPr>
            <p:nvPr userDrawn="1"/>
          </p:nvCxnSpPr>
          <p:spPr>
            <a:xfrm>
              <a:off x="2525482" y="4277477"/>
              <a:ext cx="1108398" cy="9355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F0FEC5-1050-4E7E-B9E3-2CE44360273E}"/>
                </a:ext>
              </a:extLst>
            </p:cNvPr>
            <p:cNvCxnSpPr>
              <a:cxnSpLocks/>
              <a:stCxn id="80" idx="0"/>
              <a:endCxn id="96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C70C0-FF61-4D1E-8E62-209F93806885}"/>
                </a:ext>
              </a:extLst>
            </p:cNvPr>
            <p:cNvCxnSpPr>
              <a:cxnSpLocks/>
              <a:stCxn id="97" idx="3"/>
              <a:endCxn id="95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5" idx="6"/>
              <a:endCxn id="82" idx="1"/>
            </p:cNvCxnSpPr>
            <p:nvPr userDrawn="1"/>
          </p:nvCxnSpPr>
          <p:spPr>
            <a:xfrm>
              <a:off x="2531217" y="4214752"/>
              <a:ext cx="1935721" cy="7219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E1C14D-2206-4C08-954D-F78C4D8E3490}"/>
                </a:ext>
              </a:extLst>
            </p:cNvPr>
            <p:cNvCxnSpPr>
              <a:cxnSpLocks/>
              <a:stCxn id="80" idx="7"/>
              <a:endCxn id="82" idx="3"/>
            </p:cNvCxnSpPr>
            <p:nvPr userDrawn="1"/>
          </p:nvCxnSpPr>
          <p:spPr>
            <a:xfrm flipV="1">
              <a:off x="3838367" y="5053127"/>
              <a:ext cx="628571" cy="10155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D54326-D6C5-4D53-A1B0-89A38B7D2EC8}"/>
                </a:ext>
              </a:extLst>
            </p:cNvPr>
            <p:cNvCxnSpPr>
              <a:cxnSpLocks/>
              <a:stCxn id="97" idx="6"/>
              <a:endCxn id="96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3757F6-1EF1-480C-B613-3ED0B13FE300}"/>
                </a:ext>
              </a:extLst>
            </p:cNvPr>
            <p:cNvCxnSpPr>
              <a:cxnSpLocks/>
              <a:stCxn id="79" idx="0"/>
              <a:endCxn id="95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92F1B-37EF-4ECD-B6FA-0D991E753E71}"/>
                </a:ext>
              </a:extLst>
            </p:cNvPr>
            <p:cNvCxnSpPr>
              <a:cxnSpLocks/>
              <a:stCxn id="96" idx="6"/>
              <a:endCxn id="82" idx="2"/>
            </p:cNvCxnSpPr>
            <p:nvPr userDrawn="1"/>
          </p:nvCxnSpPr>
          <p:spPr>
            <a:xfrm flipV="1">
              <a:off x="3727539" y="4994935"/>
              <a:ext cx="715295" cy="25686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1DC2AA-98B1-43BA-A3AD-CC97C439AEC2}"/>
                </a:ext>
              </a:extLst>
            </p:cNvPr>
            <p:cNvCxnSpPr>
              <a:cxnSpLocks/>
              <a:stCxn id="81" idx="0"/>
              <a:endCxn id="82" idx="4"/>
            </p:cNvCxnSpPr>
            <p:nvPr userDrawn="1"/>
          </p:nvCxnSpPr>
          <p:spPr>
            <a:xfrm flipH="1" flipV="1">
              <a:off x="4525130" y="5077231"/>
              <a:ext cx="51029" cy="8381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30F9BA8-D608-4578-BE8B-002A895E5F80}"/>
                </a:ext>
              </a:extLst>
            </p:cNvPr>
            <p:cNvCxnSpPr>
              <a:cxnSpLocks/>
              <a:stCxn id="84" idx="1"/>
              <a:endCxn id="82" idx="5"/>
            </p:cNvCxnSpPr>
            <p:nvPr userDrawn="1"/>
          </p:nvCxnSpPr>
          <p:spPr>
            <a:xfrm flipH="1" flipV="1">
              <a:off x="4583322" y="5053127"/>
              <a:ext cx="1061056" cy="9575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98A60C-6206-490A-B161-424BC464E644}"/>
                </a:ext>
              </a:extLst>
            </p:cNvPr>
            <p:cNvCxnSpPr>
              <a:cxnSpLocks/>
              <a:stCxn id="84" idx="0"/>
              <a:endCxn id="83" idx="4"/>
            </p:cNvCxnSpPr>
            <p:nvPr userDrawn="1"/>
          </p:nvCxnSpPr>
          <p:spPr>
            <a:xfrm flipV="1">
              <a:off x="5683173" y="4739274"/>
              <a:ext cx="213596" cy="12553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92BAB8-FB35-4B26-B662-640A25824A03}"/>
                </a:ext>
              </a:extLst>
            </p:cNvPr>
            <p:cNvCxnSpPr>
              <a:cxnSpLocks/>
              <a:stCxn id="83" idx="2"/>
              <a:endCxn id="82" idx="6"/>
            </p:cNvCxnSpPr>
            <p:nvPr userDrawn="1"/>
          </p:nvCxnSpPr>
          <p:spPr>
            <a:xfrm flipH="1">
              <a:off x="4607426" y="4656978"/>
              <a:ext cx="1207047" cy="3379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3A45F8-80E6-4F85-9790-AE67AD3D2686}"/>
                </a:ext>
              </a:extLst>
            </p:cNvPr>
            <p:cNvCxnSpPr>
              <a:cxnSpLocks/>
              <a:stCxn id="83" idx="7"/>
              <a:endCxn id="91" idx="2"/>
            </p:cNvCxnSpPr>
            <p:nvPr userDrawn="1"/>
          </p:nvCxnSpPr>
          <p:spPr>
            <a:xfrm flipV="1">
              <a:off x="5954961" y="4275760"/>
              <a:ext cx="2410819" cy="3230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FCD8F1-7408-449E-AA7D-590D5BFF8158}"/>
                </a:ext>
              </a:extLst>
            </p:cNvPr>
            <p:cNvCxnSpPr>
              <a:cxnSpLocks/>
              <a:stCxn id="83" idx="6"/>
              <a:endCxn id="90" idx="2"/>
            </p:cNvCxnSpPr>
            <p:nvPr userDrawn="1"/>
          </p:nvCxnSpPr>
          <p:spPr>
            <a:xfrm>
              <a:off x="5979065" y="4656978"/>
              <a:ext cx="765030" cy="5773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4BFBF35-DB52-4DE4-B6B9-B9DA4F4C180B}"/>
                </a:ext>
              </a:extLst>
            </p:cNvPr>
            <p:cNvCxnSpPr>
              <a:cxnSpLocks/>
              <a:stCxn id="90" idx="7"/>
              <a:endCxn id="91" idx="3"/>
            </p:cNvCxnSpPr>
            <p:nvPr userDrawn="1"/>
          </p:nvCxnSpPr>
          <p:spPr>
            <a:xfrm flipV="1">
              <a:off x="6884583" y="4314555"/>
              <a:ext cx="1497266" cy="8615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61D774-FBAB-4A83-8CF1-44F41494E634}"/>
                </a:ext>
              </a:extLst>
            </p:cNvPr>
            <p:cNvCxnSpPr>
              <a:cxnSpLocks/>
              <a:stCxn id="76" idx="0"/>
              <a:endCxn id="75" idx="3"/>
            </p:cNvCxnSpPr>
            <p:nvPr userDrawn="1"/>
          </p:nvCxnSpPr>
          <p:spPr>
            <a:xfrm flipV="1">
              <a:off x="2095501" y="4312039"/>
              <a:ext cx="318847" cy="1269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D4CA69-22F9-4BB7-ACE6-D2A4FB78CCC1}"/>
                </a:ext>
              </a:extLst>
            </p:cNvPr>
            <p:cNvCxnSpPr>
              <a:cxnSpLocks/>
              <a:stCxn id="95" idx="2"/>
              <a:endCxn id="76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44E27F-0128-418E-9D75-53A3C0B67DC1}"/>
                </a:ext>
              </a:extLst>
            </p:cNvPr>
            <p:cNvCxnSpPr>
              <a:cxnSpLocks/>
              <a:stCxn id="79" idx="1"/>
              <a:endCxn id="76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A01F6F-E5B8-441E-BB08-C1875605C973}"/>
                </a:ext>
              </a:extLst>
            </p:cNvPr>
            <p:cNvCxnSpPr>
              <a:cxnSpLocks/>
              <a:stCxn id="78" idx="7"/>
              <a:endCxn id="76" idx="3"/>
            </p:cNvCxnSpPr>
            <p:nvPr userDrawn="1"/>
          </p:nvCxnSpPr>
          <p:spPr>
            <a:xfrm flipV="1">
              <a:off x="1478954" y="5729711"/>
              <a:ext cx="555221" cy="5381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46DFCA-5638-4A0C-B53E-7634C1EE73CD}"/>
                </a:ext>
              </a:extLst>
            </p:cNvPr>
            <p:cNvCxnSpPr>
              <a:cxnSpLocks/>
              <a:stCxn id="77" idx="6"/>
              <a:endCxn id="76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35DDD6-7E3B-4AD2-B1F4-C4749E139F28}"/>
                </a:ext>
              </a:extLst>
            </p:cNvPr>
            <p:cNvCxnSpPr>
              <a:cxnSpLocks/>
              <a:stCxn id="100" idx="7"/>
              <a:endCxn id="77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F87482-4480-442D-9316-D86380451CC8}"/>
                </a:ext>
              </a:extLst>
            </p:cNvPr>
            <p:cNvCxnSpPr>
              <a:cxnSpLocks/>
              <a:stCxn id="100" idx="6"/>
              <a:endCxn id="78" idx="2"/>
            </p:cNvCxnSpPr>
            <p:nvPr userDrawn="1"/>
          </p:nvCxnSpPr>
          <p:spPr>
            <a:xfrm>
              <a:off x="420056" y="6174425"/>
              <a:ext cx="965239" cy="1322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9DC464-A163-4A03-8ED3-0601AF51FA4C}"/>
                </a:ext>
              </a:extLst>
            </p:cNvPr>
            <p:cNvCxnSpPr>
              <a:cxnSpLocks/>
              <a:stCxn id="100" idx="5"/>
            </p:cNvCxnSpPr>
            <p:nvPr userDrawn="1"/>
          </p:nvCxnSpPr>
          <p:spPr>
            <a:xfrm>
              <a:off x="403987" y="6213220"/>
              <a:ext cx="156557" cy="1988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0FE7AC-F4FA-4777-801B-0DDE1682C9DF}"/>
                </a:ext>
              </a:extLst>
            </p:cNvPr>
            <p:cNvCxnSpPr>
              <a:cxnSpLocks/>
              <a:stCxn id="78" idx="6"/>
              <a:endCxn id="79" idx="2"/>
            </p:cNvCxnSpPr>
            <p:nvPr userDrawn="1"/>
          </p:nvCxnSpPr>
          <p:spPr>
            <a:xfrm>
              <a:off x="1495023" y="6306695"/>
              <a:ext cx="1196844" cy="57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D1AA40-4CF4-407D-AC1F-EF4CAC635D2A}"/>
                </a:ext>
              </a:extLst>
            </p:cNvPr>
            <p:cNvCxnSpPr>
              <a:cxnSpLocks/>
              <a:stCxn id="79" idx="6"/>
              <a:endCxn id="80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81DE15-F0C4-4E6C-AE22-FD87EDD069D1}"/>
                </a:ext>
              </a:extLst>
            </p:cNvPr>
            <p:cNvCxnSpPr>
              <a:cxnSpLocks/>
              <a:stCxn id="81" idx="2"/>
              <a:endCxn id="80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9A40CF7-7215-498F-85B8-0B962ACF04C5}"/>
                </a:ext>
              </a:extLst>
            </p:cNvPr>
            <p:cNvCxnSpPr>
              <a:cxnSpLocks/>
              <a:endCxn id="80" idx="5"/>
            </p:cNvCxnSpPr>
            <p:nvPr userDrawn="1"/>
          </p:nvCxnSpPr>
          <p:spPr>
            <a:xfrm flipH="1" flipV="1">
              <a:off x="3838367" y="6191291"/>
              <a:ext cx="293105" cy="208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D02007B-FA04-4BC7-9D96-049CC015DD3D}"/>
                </a:ext>
              </a:extLst>
            </p:cNvPr>
            <p:cNvCxnSpPr>
              <a:cxnSpLocks/>
              <a:endCxn id="80" idx="4"/>
            </p:cNvCxnSpPr>
            <p:nvPr userDrawn="1"/>
          </p:nvCxnSpPr>
          <p:spPr>
            <a:xfrm flipV="1">
              <a:off x="3690313" y="6216693"/>
              <a:ext cx="86728" cy="208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593D84-552A-4312-ABAA-80E108F19814}"/>
                </a:ext>
              </a:extLst>
            </p:cNvPr>
            <p:cNvCxnSpPr>
              <a:cxnSpLocks/>
              <a:endCxn id="81" idx="4"/>
            </p:cNvCxnSpPr>
            <p:nvPr userDrawn="1"/>
          </p:nvCxnSpPr>
          <p:spPr>
            <a:xfrm flipH="1" flipV="1">
              <a:off x="4576159" y="6025080"/>
              <a:ext cx="101330" cy="3295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83E41CB-4E3E-4E83-BC2E-1DDB5D809C81}"/>
                </a:ext>
              </a:extLst>
            </p:cNvPr>
            <p:cNvCxnSpPr>
              <a:cxnSpLocks/>
              <a:stCxn id="84" idx="2"/>
              <a:endCxn id="81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0326FAE-D661-4C56-91D2-9FCB9D4D35DC}"/>
                </a:ext>
              </a:extLst>
            </p:cNvPr>
            <p:cNvCxnSpPr>
              <a:cxnSpLocks/>
              <a:stCxn id="84" idx="4"/>
            </p:cNvCxnSpPr>
            <p:nvPr userDrawn="1"/>
          </p:nvCxnSpPr>
          <p:spPr>
            <a:xfrm>
              <a:off x="5683173" y="6104383"/>
              <a:ext cx="131300" cy="320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A2AE60-80E5-426C-9FE0-376851688FD8}"/>
                </a:ext>
              </a:extLst>
            </p:cNvPr>
            <p:cNvCxnSpPr>
              <a:cxnSpLocks/>
              <a:stCxn id="85" idx="3"/>
            </p:cNvCxnSpPr>
            <p:nvPr userDrawn="1"/>
          </p:nvCxnSpPr>
          <p:spPr>
            <a:xfrm flipH="1">
              <a:off x="6585219" y="6176101"/>
              <a:ext cx="136087" cy="178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C82F78-8B6F-4024-A8D7-A75F5C7BA98F}"/>
                </a:ext>
              </a:extLst>
            </p:cNvPr>
            <p:cNvCxnSpPr>
              <a:cxnSpLocks/>
              <a:stCxn id="85" idx="2"/>
              <a:endCxn id="84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F01B53B-3B23-417C-987B-5949C2CAE032}"/>
                </a:ext>
              </a:extLst>
            </p:cNvPr>
            <p:cNvCxnSpPr>
              <a:cxnSpLocks/>
              <a:stCxn id="90" idx="4"/>
              <a:endCxn id="85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460238-A6E9-402E-8E13-018A54334835}"/>
                </a:ext>
              </a:extLst>
            </p:cNvPr>
            <p:cNvCxnSpPr>
              <a:cxnSpLocks/>
              <a:stCxn id="89" idx="3"/>
              <a:endCxn id="85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F57DEAB-EFB5-489D-9DFA-C63AE9067D0A}"/>
                </a:ext>
              </a:extLst>
            </p:cNvPr>
            <p:cNvCxnSpPr>
              <a:cxnSpLocks/>
              <a:stCxn id="89" idx="2"/>
              <a:endCxn id="90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3FBC4A-37C0-41D6-9328-4C2910D1B88F}"/>
                </a:ext>
              </a:extLst>
            </p:cNvPr>
            <p:cNvCxnSpPr>
              <a:cxnSpLocks/>
              <a:stCxn id="89" idx="1"/>
              <a:endCxn id="91" idx="4"/>
            </p:cNvCxnSpPr>
            <p:nvPr userDrawn="1"/>
          </p:nvCxnSpPr>
          <p:spPr>
            <a:xfrm flipV="1">
              <a:off x="8015384" y="4330624"/>
              <a:ext cx="405260" cy="11376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9B81341-DA6E-4382-94DC-AE460F06A716}"/>
                </a:ext>
              </a:extLst>
            </p:cNvPr>
            <p:cNvCxnSpPr>
              <a:cxnSpLocks/>
              <a:stCxn id="87" idx="1"/>
              <a:endCxn id="91" idx="5"/>
            </p:cNvCxnSpPr>
            <p:nvPr userDrawn="1"/>
          </p:nvCxnSpPr>
          <p:spPr>
            <a:xfrm flipH="1" flipV="1">
              <a:off x="8459439" y="4314555"/>
              <a:ext cx="860791" cy="12467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C912D4-D047-4D2F-9972-5940371E5345}"/>
                </a:ext>
              </a:extLst>
            </p:cNvPr>
            <p:cNvCxnSpPr>
              <a:cxnSpLocks/>
              <a:stCxn id="87" idx="0"/>
              <a:endCxn id="88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AE07E-D1D3-4CF0-AD9C-752476F0325C}"/>
                </a:ext>
              </a:extLst>
            </p:cNvPr>
            <p:cNvCxnSpPr>
              <a:cxnSpLocks/>
              <a:stCxn id="93" idx="0"/>
              <a:endCxn id="92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F990A9-F37A-40B8-B2A9-9B0B0DB277AF}"/>
                </a:ext>
              </a:extLst>
            </p:cNvPr>
            <p:cNvCxnSpPr>
              <a:cxnSpLocks/>
              <a:endCxn id="92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FD6FEE-FAE9-47A7-91CA-4CBF23369D07}"/>
                </a:ext>
              </a:extLst>
            </p:cNvPr>
            <p:cNvCxnSpPr>
              <a:cxnSpLocks/>
              <a:endCxn id="93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FDBAF4B-C202-4DCD-9F2E-4DFE6BEBA107}"/>
                </a:ext>
              </a:extLst>
            </p:cNvPr>
            <p:cNvCxnSpPr>
              <a:cxnSpLocks/>
              <a:endCxn id="94" idx="6"/>
            </p:cNvCxnSpPr>
            <p:nvPr userDrawn="1"/>
          </p:nvCxnSpPr>
          <p:spPr>
            <a:xfrm flipH="1">
              <a:off x="10916433" y="6269310"/>
              <a:ext cx="1246736" cy="1241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73D7C0-8FCC-4F2C-8B2B-092EA0DDCDF0}"/>
                </a:ext>
              </a:extLst>
            </p:cNvPr>
            <p:cNvCxnSpPr>
              <a:cxnSpLocks/>
              <a:stCxn id="94" idx="3"/>
              <a:endCxn id="86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5854ADD-27F2-4791-8B70-3C9449F2C8E1}"/>
                </a:ext>
              </a:extLst>
            </p:cNvPr>
            <p:cNvCxnSpPr>
              <a:cxnSpLocks/>
              <a:stCxn id="94" idx="1"/>
              <a:endCxn id="87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BDB38F0-B94F-4A55-BBFA-7A513D8A30A5}"/>
                </a:ext>
              </a:extLst>
            </p:cNvPr>
            <p:cNvCxnSpPr>
              <a:cxnSpLocks/>
              <a:stCxn id="93" idx="2"/>
              <a:endCxn id="87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EB2AEF-6703-46BC-ACB0-3DA7C049E6FC}"/>
                </a:ext>
              </a:extLst>
            </p:cNvPr>
            <p:cNvCxnSpPr>
              <a:cxnSpLocks/>
              <a:stCxn id="92" idx="3"/>
              <a:endCxn id="87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015D005-2010-4CF2-AD3E-583C45365D3A}"/>
                </a:ext>
              </a:extLst>
            </p:cNvPr>
            <p:cNvCxnSpPr>
              <a:cxnSpLocks/>
              <a:stCxn id="92" idx="2"/>
              <a:endCxn id="88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93CCB-CFA6-4C06-8632-4E8F684D0010}"/>
                </a:ext>
              </a:extLst>
            </p:cNvPr>
            <p:cNvCxnSpPr>
              <a:cxnSpLocks/>
              <a:stCxn id="88" idx="1"/>
              <a:endCxn id="91" idx="6"/>
            </p:cNvCxnSpPr>
            <p:nvPr userDrawn="1"/>
          </p:nvCxnSpPr>
          <p:spPr>
            <a:xfrm flipH="1" flipV="1">
              <a:off x="8475508" y="4275760"/>
              <a:ext cx="749812" cy="423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A8700A-7F34-40F2-8379-5BFCE7BCEBDB}"/>
                </a:ext>
              </a:extLst>
            </p:cNvPr>
            <p:cNvCxnSpPr>
              <a:cxnSpLocks/>
              <a:stCxn id="87" idx="2"/>
              <a:endCxn id="89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2062F5-CF56-43A9-BF91-CDE2907E717D}"/>
                </a:ext>
              </a:extLst>
            </p:cNvPr>
            <p:cNvCxnSpPr>
              <a:cxnSpLocks/>
              <a:stCxn id="86" idx="1"/>
              <a:endCxn id="89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160B2-6B64-451C-A0C2-F745BEDD6284}"/>
                </a:ext>
              </a:extLst>
            </p:cNvPr>
            <p:cNvCxnSpPr>
              <a:cxnSpLocks/>
              <a:stCxn id="89" idx="4"/>
            </p:cNvCxnSpPr>
            <p:nvPr userDrawn="1"/>
          </p:nvCxnSpPr>
          <p:spPr>
            <a:xfrm flipH="1">
              <a:off x="7666790" y="5617366"/>
              <a:ext cx="378719" cy="772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0C3549-4C01-434E-B2A7-D0E4D6110C47}"/>
                </a:ext>
              </a:extLst>
            </p:cNvPr>
            <p:cNvCxnSpPr>
              <a:cxnSpLocks/>
              <a:stCxn id="85" idx="5"/>
            </p:cNvCxnSpPr>
            <p:nvPr userDrawn="1"/>
          </p:nvCxnSpPr>
          <p:spPr>
            <a:xfrm>
              <a:off x="6837690" y="6176101"/>
              <a:ext cx="93100" cy="1854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78A952-886C-45EA-8D03-9AE2BA84F0CD}"/>
                </a:ext>
              </a:extLst>
            </p:cNvPr>
            <p:cNvCxnSpPr>
              <a:cxnSpLocks/>
              <a:stCxn id="86" idx="7"/>
              <a:endCxn id="87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998D8F-7688-4580-844E-C55137C9183C}"/>
                </a:ext>
              </a:extLst>
            </p:cNvPr>
            <p:cNvCxnSpPr>
              <a:cxnSpLocks/>
              <a:stCxn id="84" idx="7"/>
              <a:endCxn id="90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AB9F30-9B93-44AC-BC4C-838F4604819E}"/>
                </a:ext>
              </a:extLst>
            </p:cNvPr>
            <p:cNvCxnSpPr>
              <a:cxnSpLocks/>
              <a:stCxn id="94" idx="7"/>
              <a:endCxn id="93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F9FDF5-2D9B-49EE-8C9A-1A3EE1F987F3}"/>
                </a:ext>
              </a:extLst>
            </p:cNvPr>
            <p:cNvSpPr/>
            <p:nvPr userDrawn="1"/>
          </p:nvSpPr>
          <p:spPr>
            <a:xfrm rot="20563470">
              <a:off x="2370338" y="415689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431CC68-4FFB-4EC9-9137-43E3273C8E2D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61845C-27E2-40EC-82E4-64EFD865F285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2B3A44-6E99-4056-9FF9-7904FB4C32D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25183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2C16FF-F2CB-458C-AD6A-EC4A7CDF37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411D474-9EC5-4651-AAFE-EA6CB9B7BD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AAFBC7A-4D71-4545-A2A5-E204DF4D39C0}"/>
                </a:ext>
              </a:extLst>
            </p:cNvPr>
            <p:cNvSpPr/>
            <p:nvPr userDrawn="1"/>
          </p:nvSpPr>
          <p:spPr>
            <a:xfrm>
              <a:off x="4442834" y="491263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F13C9CD-6433-4982-A204-AD7A7B4130BA}"/>
                </a:ext>
              </a:extLst>
            </p:cNvPr>
            <p:cNvSpPr/>
            <p:nvPr userDrawn="1"/>
          </p:nvSpPr>
          <p:spPr>
            <a:xfrm>
              <a:off x="5814473" y="457468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B34A8B5-96D2-4AB2-8DD6-3E392E954B7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6C37AFD-4EB7-4BEB-97D8-DE02C2653DD4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D1FDCB6-700A-4778-A1D4-57BDDCA292F1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0DB1E9-E44A-494C-B127-35A94C701755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B1FA71F-9856-4A58-B3DE-632A11B4124A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2007708-B1A7-4F23-810B-5D9C1E5E0496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7C000C8-A03F-4E7E-AE5D-972F6554905E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DB4C3D9-5B41-4190-9677-F5B4FDAD6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365780" y="422089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74BE6-23AF-40BB-9D40-9731EFBB4024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30CFED6-3C53-4E45-AFC2-4D643C20478B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0BAB18-A1C0-4087-BDF0-5CC779CCC9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5BE00D0-D485-4ACF-924B-AB0C01B7A4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02D9BD6-E575-4AB9-B037-55732594BB7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A5D2DE0-25EB-4C3C-96C8-D5F96F831F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2BD7EF-F9C2-48BE-8C20-0D7D6A18A796}"/>
                </a:ext>
              </a:extLst>
            </p:cNvPr>
            <p:cNvCxnSpPr>
              <a:cxnSpLocks/>
              <a:stCxn id="97" idx="2"/>
              <a:endCxn id="76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643C596-B797-4FDB-80B9-E8F9E1CA5655}"/>
                </a:ext>
              </a:extLst>
            </p:cNvPr>
            <p:cNvCxnSpPr>
              <a:cxnSpLocks/>
              <a:stCxn id="77" idx="4"/>
              <a:endCxn id="78" idx="1"/>
            </p:cNvCxnSpPr>
            <p:nvPr userDrawn="1"/>
          </p:nvCxnSpPr>
          <p:spPr>
            <a:xfrm>
              <a:off x="1096284" y="5604901"/>
              <a:ext cx="305080" cy="6629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51BA63D-BA12-436F-B46B-47AD248AFD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A15FEF6-AA5F-44AC-98B2-A61C60CB60BE}"/>
                </a:ext>
              </a:extLst>
            </p:cNvPr>
            <p:cNvCxnSpPr>
              <a:cxnSpLocks/>
              <a:stCxn id="100" idx="3"/>
            </p:cNvCxnSpPr>
            <p:nvPr userDrawn="1"/>
          </p:nvCxnSpPr>
          <p:spPr>
            <a:xfrm flipH="1">
              <a:off x="200367" y="6213220"/>
              <a:ext cx="126030" cy="1764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B6D29A3-264C-4BB8-B39B-459056340F3F}"/>
                </a:ext>
              </a:extLst>
            </p:cNvPr>
            <p:cNvCxnSpPr>
              <a:cxnSpLocks/>
              <a:stCxn id="100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51D1828-3E6E-46B8-84D4-6EDE5DA33B6B}"/>
                </a:ext>
              </a:extLst>
            </p:cNvPr>
            <p:cNvCxnSpPr>
              <a:cxnSpLocks/>
              <a:stCxn id="100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F8E9FC-4D7B-4A21-81D6-06024E3AFF45}"/>
                </a:ext>
              </a:extLst>
            </p:cNvPr>
            <p:cNvCxnSpPr>
              <a:cxnSpLocks/>
              <a:endCxn id="77" idx="2"/>
            </p:cNvCxnSpPr>
            <p:nvPr userDrawn="1"/>
          </p:nvCxnSpPr>
          <p:spPr>
            <a:xfrm>
              <a:off x="-106856" y="5410804"/>
              <a:ext cx="1120844" cy="11180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30E4F81-5B7C-45F9-9D2E-D9D7BD72B32E}"/>
                </a:ext>
              </a:extLst>
            </p:cNvPr>
            <p:cNvCxnSpPr>
              <a:cxnSpLocks/>
              <a:endCxn id="84" idx="3"/>
            </p:cNvCxnSpPr>
            <p:nvPr userDrawn="1"/>
          </p:nvCxnSpPr>
          <p:spPr>
            <a:xfrm flipV="1">
              <a:off x="5350590" y="6088314"/>
              <a:ext cx="293788" cy="301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2A4935E-80ED-491B-A5F3-6C2A8710F914}"/>
                </a:ext>
              </a:extLst>
            </p:cNvPr>
            <p:cNvCxnSpPr>
              <a:cxnSpLocks/>
              <a:stCxn id="77" idx="1"/>
              <a:endCxn id="259" idx="4"/>
            </p:cNvCxnSpPr>
            <p:nvPr/>
          </p:nvCxnSpPr>
          <p:spPr>
            <a:xfrm flipH="1" flipV="1">
              <a:off x="815541" y="4917940"/>
              <a:ext cx="222551" cy="5464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55602CAE-4D0C-4927-9970-853D10E05372}"/>
                </a:ext>
              </a:extLst>
            </p:cNvPr>
            <p:cNvSpPr/>
            <p:nvPr/>
          </p:nvSpPr>
          <p:spPr>
            <a:xfrm rot="20563470">
              <a:off x="737067" y="4799658"/>
              <a:ext cx="121012" cy="1210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A8FF79-E441-4D92-9595-5C38610C2451}"/>
                </a:ext>
              </a:extLst>
            </p:cNvPr>
            <p:cNvCxnSpPr>
              <a:cxnSpLocks/>
              <a:stCxn id="259" idx="6"/>
              <a:endCxn id="75" idx="1"/>
            </p:cNvCxnSpPr>
            <p:nvPr/>
          </p:nvCxnSpPr>
          <p:spPr>
            <a:xfrm flipV="1">
              <a:off x="855349" y="4200905"/>
              <a:ext cx="1524437" cy="6412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2C0403-D627-433A-901C-0DF3C1E146C8}"/>
                </a:ext>
              </a:extLst>
            </p:cNvPr>
            <p:cNvCxnSpPr>
              <a:cxnSpLocks/>
              <a:endCxn id="259" idx="2"/>
            </p:cNvCxnSpPr>
            <p:nvPr/>
          </p:nvCxnSpPr>
          <p:spPr>
            <a:xfrm flipV="1">
              <a:off x="-73293" y="4878132"/>
              <a:ext cx="813090" cy="3562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31DFDE9-DA1D-4CA4-805D-323DA890E910}"/>
              </a:ext>
            </a:extLst>
          </p:cNvPr>
          <p:cNvGrpSpPr/>
          <p:nvPr/>
        </p:nvGrpSpPr>
        <p:grpSpPr>
          <a:xfrm flipH="1" flipV="1">
            <a:off x="-22050" y="-89633"/>
            <a:ext cx="12236101" cy="2534066"/>
            <a:chOff x="-29560" y="3947539"/>
            <a:chExt cx="12236101" cy="253406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B0E971-439D-434D-9B00-C893E6AE80B8}"/>
                </a:ext>
              </a:extLst>
            </p:cNvPr>
            <p:cNvCxnSpPr>
              <a:cxnSpLocks/>
              <a:stCxn id="179" idx="7"/>
              <a:endCxn id="177" idx="2"/>
            </p:cNvCxnSpPr>
            <p:nvPr userDrawn="1"/>
          </p:nvCxnSpPr>
          <p:spPr>
            <a:xfrm flipV="1">
              <a:off x="1154476" y="4383308"/>
              <a:ext cx="1341801" cy="108110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B69F8D6-5989-49B5-B99A-1791D4FEFF65}"/>
                </a:ext>
              </a:extLst>
            </p:cNvPr>
            <p:cNvCxnSpPr>
              <a:cxnSpLocks/>
              <a:stCxn id="177" idx="4"/>
              <a:endCxn id="199" idx="1"/>
            </p:cNvCxnSpPr>
            <p:nvPr userDrawn="1"/>
          </p:nvCxnSpPr>
          <p:spPr>
            <a:xfrm>
              <a:off x="2599299" y="4437452"/>
              <a:ext cx="263766" cy="8061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A79F73B-7E3E-4EB1-9DB6-6C379C33C43D}"/>
                </a:ext>
              </a:extLst>
            </p:cNvPr>
            <p:cNvCxnSpPr>
              <a:cxnSpLocks/>
              <a:stCxn id="182" idx="2"/>
              <a:endCxn id="197" idx="6"/>
            </p:cNvCxnSpPr>
            <p:nvPr userDrawn="1"/>
          </p:nvCxnSpPr>
          <p:spPr>
            <a:xfrm flipH="1" flipV="1">
              <a:off x="2931675" y="5825521"/>
              <a:ext cx="758638" cy="304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822FCA0-AC3D-4693-B44C-E8552E280590}"/>
                </a:ext>
              </a:extLst>
            </p:cNvPr>
            <p:cNvCxnSpPr>
              <a:cxnSpLocks/>
              <a:stCxn id="199" idx="5"/>
              <a:endCxn id="182" idx="1"/>
            </p:cNvCxnSpPr>
            <p:nvPr userDrawn="1"/>
          </p:nvCxnSpPr>
          <p:spPr>
            <a:xfrm>
              <a:off x="2940655" y="5321188"/>
              <a:ext cx="775060" cy="7474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8BA109F-25D7-4651-95BF-76AC5BD37B63}"/>
                </a:ext>
              </a:extLst>
            </p:cNvPr>
            <p:cNvCxnSpPr>
              <a:cxnSpLocks/>
              <a:stCxn id="177" idx="5"/>
              <a:endCxn id="198" idx="1"/>
            </p:cNvCxnSpPr>
            <p:nvPr userDrawn="1"/>
          </p:nvCxnSpPr>
          <p:spPr>
            <a:xfrm>
              <a:off x="2647708" y="4397155"/>
              <a:ext cx="986172" cy="8158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8D5DA4-507E-438F-82C2-C08C4E1E0881}"/>
                </a:ext>
              </a:extLst>
            </p:cNvPr>
            <p:cNvCxnSpPr>
              <a:cxnSpLocks/>
              <a:stCxn id="182" idx="0"/>
              <a:endCxn id="198" idx="4"/>
            </p:cNvCxnSpPr>
            <p:nvPr userDrawn="1"/>
          </p:nvCxnSpPr>
          <p:spPr>
            <a:xfrm flipH="1" flipV="1">
              <a:off x="3672675" y="5306664"/>
              <a:ext cx="104366" cy="7365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07AF550-B607-4024-AEEF-29E958DBE6BC}"/>
                </a:ext>
              </a:extLst>
            </p:cNvPr>
            <p:cNvCxnSpPr>
              <a:cxnSpLocks/>
              <a:stCxn id="199" idx="3"/>
              <a:endCxn id="197" idx="0"/>
            </p:cNvCxnSpPr>
            <p:nvPr userDrawn="1"/>
          </p:nvCxnSpPr>
          <p:spPr>
            <a:xfrm flipH="1">
              <a:off x="2849379" y="5321188"/>
              <a:ext cx="13686" cy="4220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6FA3A8C-0909-4849-AE1F-431F98DE18F1}"/>
                </a:ext>
              </a:extLst>
            </p:cNvPr>
            <p:cNvCxnSpPr>
              <a:cxnSpLocks/>
              <a:stCxn id="177" idx="6"/>
              <a:endCxn id="184" idx="1"/>
            </p:cNvCxnSpPr>
            <p:nvPr userDrawn="1"/>
          </p:nvCxnSpPr>
          <p:spPr>
            <a:xfrm>
              <a:off x="2653443" y="4334430"/>
              <a:ext cx="2141528" cy="1810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0C16D0-163D-4E89-8A53-9D82E098353C}"/>
                </a:ext>
              </a:extLst>
            </p:cNvPr>
            <p:cNvCxnSpPr>
              <a:cxnSpLocks/>
              <a:stCxn id="182" idx="7"/>
              <a:endCxn id="184" idx="3"/>
            </p:cNvCxnSpPr>
            <p:nvPr userDrawn="1"/>
          </p:nvCxnSpPr>
          <p:spPr>
            <a:xfrm flipV="1">
              <a:off x="3838367" y="4631861"/>
              <a:ext cx="956604" cy="14367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154D6C-41CA-4B3A-9419-088A8E6817DA}"/>
                </a:ext>
              </a:extLst>
            </p:cNvPr>
            <p:cNvCxnSpPr>
              <a:cxnSpLocks/>
              <a:stCxn id="199" idx="6"/>
              <a:endCxn id="198" idx="2"/>
            </p:cNvCxnSpPr>
            <p:nvPr userDrawn="1"/>
          </p:nvCxnSpPr>
          <p:spPr>
            <a:xfrm flipV="1">
              <a:off x="2956724" y="5251800"/>
              <a:ext cx="661087" cy="305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EB7699C-8DE9-4E73-A8DB-A8497B2330C3}"/>
                </a:ext>
              </a:extLst>
            </p:cNvPr>
            <p:cNvCxnSpPr>
              <a:cxnSpLocks/>
              <a:stCxn id="181" idx="0"/>
              <a:endCxn id="197" idx="4"/>
            </p:cNvCxnSpPr>
            <p:nvPr userDrawn="1"/>
          </p:nvCxnSpPr>
          <p:spPr>
            <a:xfrm flipV="1">
              <a:off x="2774163" y="5907817"/>
              <a:ext cx="75216" cy="3736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27A7859-EC21-45BD-BFFB-F82C9817D80C}"/>
                </a:ext>
              </a:extLst>
            </p:cNvPr>
            <p:cNvCxnSpPr>
              <a:cxnSpLocks/>
              <a:stCxn id="198" idx="6"/>
              <a:endCxn id="184" idx="2"/>
            </p:cNvCxnSpPr>
            <p:nvPr userDrawn="1"/>
          </p:nvCxnSpPr>
          <p:spPr>
            <a:xfrm flipV="1">
              <a:off x="3727539" y="4573669"/>
              <a:ext cx="1043328" cy="678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6C49D1-87C8-4182-ACC6-2D0DA7A76195}"/>
                </a:ext>
              </a:extLst>
            </p:cNvPr>
            <p:cNvCxnSpPr>
              <a:cxnSpLocks/>
              <a:stCxn id="183" idx="7"/>
              <a:endCxn id="184" idx="4"/>
            </p:cNvCxnSpPr>
            <p:nvPr userDrawn="1"/>
          </p:nvCxnSpPr>
          <p:spPr>
            <a:xfrm flipV="1">
              <a:off x="4614954" y="4655965"/>
              <a:ext cx="238209" cy="12754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0259512-59C2-4B43-A134-068759611EEF}"/>
                </a:ext>
              </a:extLst>
            </p:cNvPr>
            <p:cNvCxnSpPr>
              <a:cxnSpLocks/>
              <a:stCxn id="186" idx="1"/>
              <a:endCxn id="184" idx="5"/>
            </p:cNvCxnSpPr>
            <p:nvPr userDrawn="1"/>
          </p:nvCxnSpPr>
          <p:spPr>
            <a:xfrm flipH="1" flipV="1">
              <a:off x="4911355" y="4631861"/>
              <a:ext cx="733023" cy="137886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2B235B-5F78-416E-9E19-4E6B018E3F68}"/>
                </a:ext>
              </a:extLst>
            </p:cNvPr>
            <p:cNvCxnSpPr>
              <a:cxnSpLocks/>
              <a:stCxn id="186" idx="0"/>
              <a:endCxn id="185" idx="4"/>
            </p:cNvCxnSpPr>
            <p:nvPr userDrawn="1"/>
          </p:nvCxnSpPr>
          <p:spPr>
            <a:xfrm flipH="1" flipV="1">
              <a:off x="5674058" y="5247253"/>
              <a:ext cx="9115" cy="7474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D74FB10-3CED-4536-82FF-03C6699F5890}"/>
                </a:ext>
              </a:extLst>
            </p:cNvPr>
            <p:cNvCxnSpPr>
              <a:cxnSpLocks/>
              <a:stCxn id="185" idx="2"/>
              <a:endCxn id="184" idx="6"/>
            </p:cNvCxnSpPr>
            <p:nvPr userDrawn="1"/>
          </p:nvCxnSpPr>
          <p:spPr>
            <a:xfrm flipH="1" flipV="1">
              <a:off x="4935459" y="4573669"/>
              <a:ext cx="656303" cy="5912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17242A-FC5E-4C97-8333-C3ACEDA8C69F}"/>
                </a:ext>
              </a:extLst>
            </p:cNvPr>
            <p:cNvCxnSpPr>
              <a:cxnSpLocks/>
              <a:stCxn id="185" idx="7"/>
              <a:endCxn id="193" idx="2"/>
            </p:cNvCxnSpPr>
            <p:nvPr userDrawn="1"/>
          </p:nvCxnSpPr>
          <p:spPr>
            <a:xfrm flipV="1">
              <a:off x="5732250" y="4002403"/>
              <a:ext cx="1767242" cy="1104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F5D9F83-D59D-488E-8D3E-FF92D54DB5D3}"/>
                </a:ext>
              </a:extLst>
            </p:cNvPr>
            <p:cNvCxnSpPr>
              <a:cxnSpLocks/>
              <a:stCxn id="185" idx="6"/>
              <a:endCxn id="192" idx="2"/>
            </p:cNvCxnSpPr>
            <p:nvPr userDrawn="1"/>
          </p:nvCxnSpPr>
          <p:spPr>
            <a:xfrm>
              <a:off x="5756354" y="5164957"/>
              <a:ext cx="987741" cy="69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B7FA6A6-7B14-45EC-9CBD-CB60E48C3C73}"/>
                </a:ext>
              </a:extLst>
            </p:cNvPr>
            <p:cNvCxnSpPr>
              <a:cxnSpLocks/>
              <a:stCxn id="192" idx="7"/>
              <a:endCxn id="193" idx="3"/>
            </p:cNvCxnSpPr>
            <p:nvPr userDrawn="1"/>
          </p:nvCxnSpPr>
          <p:spPr>
            <a:xfrm flipV="1">
              <a:off x="6884583" y="4041198"/>
              <a:ext cx="630978" cy="11349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016BCC7-D239-4300-AAC1-C1EC3F57171D}"/>
                </a:ext>
              </a:extLst>
            </p:cNvPr>
            <p:cNvCxnSpPr>
              <a:cxnSpLocks/>
              <a:stCxn id="178" idx="0"/>
              <a:endCxn id="177" idx="3"/>
            </p:cNvCxnSpPr>
            <p:nvPr userDrawn="1"/>
          </p:nvCxnSpPr>
          <p:spPr>
            <a:xfrm flipV="1">
              <a:off x="2095501" y="4431717"/>
              <a:ext cx="441073" cy="11499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B3C322F-86C2-4F57-B398-337781D8CDD1}"/>
                </a:ext>
              </a:extLst>
            </p:cNvPr>
            <p:cNvCxnSpPr>
              <a:cxnSpLocks/>
              <a:stCxn id="197" idx="2"/>
              <a:endCxn id="178" idx="6"/>
            </p:cNvCxnSpPr>
            <p:nvPr userDrawn="1"/>
          </p:nvCxnSpPr>
          <p:spPr>
            <a:xfrm flipH="1" flipV="1">
              <a:off x="2182229" y="5668385"/>
              <a:ext cx="584854" cy="1571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42D4B7D-AC16-4A44-A2DB-ABF481A451E9}"/>
                </a:ext>
              </a:extLst>
            </p:cNvPr>
            <p:cNvCxnSpPr>
              <a:cxnSpLocks/>
              <a:stCxn id="181" idx="1"/>
              <a:endCxn id="178" idx="5"/>
            </p:cNvCxnSpPr>
            <p:nvPr userDrawn="1"/>
          </p:nvCxnSpPr>
          <p:spPr>
            <a:xfrm flipH="1" flipV="1">
              <a:off x="2156827" y="5729711"/>
              <a:ext cx="559144" cy="5758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B26DCD6-DFF1-4BD4-A636-3C66C3AFDDD3}"/>
                </a:ext>
              </a:extLst>
            </p:cNvPr>
            <p:cNvCxnSpPr>
              <a:cxnSpLocks/>
              <a:stCxn id="180" idx="7"/>
              <a:endCxn id="178" idx="3"/>
            </p:cNvCxnSpPr>
            <p:nvPr userDrawn="1"/>
          </p:nvCxnSpPr>
          <p:spPr>
            <a:xfrm flipV="1">
              <a:off x="1478954" y="5729711"/>
              <a:ext cx="555221" cy="4429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F2E11F8-6581-4992-99BF-9A1F86698282}"/>
                </a:ext>
              </a:extLst>
            </p:cNvPr>
            <p:cNvCxnSpPr>
              <a:cxnSpLocks/>
              <a:stCxn id="179" idx="6"/>
              <a:endCxn id="178" idx="2"/>
            </p:cNvCxnSpPr>
            <p:nvPr userDrawn="1"/>
          </p:nvCxnSpPr>
          <p:spPr>
            <a:xfrm>
              <a:off x="1178580" y="5522605"/>
              <a:ext cx="830193" cy="145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512A628-A8AE-4751-8D67-0E9C6883DB32}"/>
                </a:ext>
              </a:extLst>
            </p:cNvPr>
            <p:cNvCxnSpPr>
              <a:cxnSpLocks/>
              <a:stCxn id="202" idx="7"/>
              <a:endCxn id="179" idx="3"/>
            </p:cNvCxnSpPr>
            <p:nvPr userDrawn="1"/>
          </p:nvCxnSpPr>
          <p:spPr>
            <a:xfrm flipV="1">
              <a:off x="403987" y="5580797"/>
              <a:ext cx="634105" cy="5548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6BA7F2B-2684-4944-BEA0-D09D82A95DC6}"/>
                </a:ext>
              </a:extLst>
            </p:cNvPr>
            <p:cNvCxnSpPr>
              <a:cxnSpLocks/>
              <a:stCxn id="202" idx="6"/>
              <a:endCxn id="180" idx="2"/>
            </p:cNvCxnSpPr>
            <p:nvPr userDrawn="1"/>
          </p:nvCxnSpPr>
          <p:spPr>
            <a:xfrm>
              <a:off x="420056" y="6174425"/>
              <a:ext cx="965239" cy="370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E78C3B-AFD6-417B-A970-354EB2B0E5FF}"/>
                </a:ext>
              </a:extLst>
            </p:cNvPr>
            <p:cNvCxnSpPr>
              <a:cxnSpLocks/>
              <a:stCxn id="202" idx="5"/>
            </p:cNvCxnSpPr>
            <p:nvPr userDrawn="1"/>
          </p:nvCxnSpPr>
          <p:spPr>
            <a:xfrm>
              <a:off x="403987" y="6213220"/>
              <a:ext cx="160004" cy="1505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95BF08-178F-4268-81C1-19C9BD5DABB4}"/>
                </a:ext>
              </a:extLst>
            </p:cNvPr>
            <p:cNvCxnSpPr>
              <a:cxnSpLocks/>
              <a:stCxn id="180" idx="4"/>
            </p:cNvCxnSpPr>
            <p:nvPr/>
          </p:nvCxnSpPr>
          <p:spPr>
            <a:xfrm flipH="1">
              <a:off x="1440159" y="6266309"/>
              <a:ext cx="0" cy="120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8F857F2-FCD7-4337-94C0-F0CC37F004D8}"/>
                </a:ext>
              </a:extLst>
            </p:cNvPr>
            <p:cNvCxnSpPr>
              <a:cxnSpLocks/>
              <a:stCxn id="180" idx="6"/>
              <a:endCxn id="181" idx="2"/>
            </p:cNvCxnSpPr>
            <p:nvPr userDrawn="1"/>
          </p:nvCxnSpPr>
          <p:spPr>
            <a:xfrm>
              <a:off x="1495023" y="6211445"/>
              <a:ext cx="1196844" cy="152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00DE3A4-3417-428C-AF44-9BE4D151DB98}"/>
                </a:ext>
              </a:extLst>
            </p:cNvPr>
            <p:cNvCxnSpPr>
              <a:cxnSpLocks/>
              <a:stCxn id="181" idx="6"/>
              <a:endCxn id="182" idx="3"/>
            </p:cNvCxnSpPr>
            <p:nvPr userDrawn="1"/>
          </p:nvCxnSpPr>
          <p:spPr>
            <a:xfrm flipV="1">
              <a:off x="2856459" y="6191291"/>
              <a:ext cx="859256" cy="1724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6853479-ECFD-414A-96F2-C5A9381D0D5D}"/>
                </a:ext>
              </a:extLst>
            </p:cNvPr>
            <p:cNvCxnSpPr>
              <a:cxnSpLocks/>
              <a:stCxn id="183" idx="2"/>
              <a:endCxn id="182" idx="6"/>
            </p:cNvCxnSpPr>
            <p:nvPr userDrawn="1"/>
          </p:nvCxnSpPr>
          <p:spPr>
            <a:xfrm flipH="1">
              <a:off x="3863769" y="5970216"/>
              <a:ext cx="657526" cy="159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6707629-A9FE-4B94-BB3F-CA83CA1118B4}"/>
                </a:ext>
              </a:extLst>
            </p:cNvPr>
            <p:cNvCxnSpPr>
              <a:cxnSpLocks/>
              <a:endCxn id="182" idx="5"/>
            </p:cNvCxnSpPr>
            <p:nvPr userDrawn="1"/>
          </p:nvCxnSpPr>
          <p:spPr>
            <a:xfrm flipH="1" flipV="1">
              <a:off x="3838367" y="6191291"/>
              <a:ext cx="345583" cy="240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7B2FBB-9663-4E1D-9226-891C5BE1FE9F}"/>
                </a:ext>
              </a:extLst>
            </p:cNvPr>
            <p:cNvCxnSpPr>
              <a:cxnSpLocks/>
              <a:endCxn id="182" idx="4"/>
            </p:cNvCxnSpPr>
            <p:nvPr userDrawn="1"/>
          </p:nvCxnSpPr>
          <p:spPr>
            <a:xfrm flipV="1">
              <a:off x="3690313" y="6216693"/>
              <a:ext cx="86728" cy="2052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5332850-2B67-4619-AE16-40C104CC5EAD}"/>
                </a:ext>
              </a:extLst>
            </p:cNvPr>
            <p:cNvCxnSpPr>
              <a:cxnSpLocks/>
              <a:endCxn id="183" idx="4"/>
            </p:cNvCxnSpPr>
            <p:nvPr userDrawn="1"/>
          </p:nvCxnSpPr>
          <p:spPr>
            <a:xfrm flipH="1" flipV="1">
              <a:off x="4576159" y="6025080"/>
              <a:ext cx="117184" cy="3668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4D8361E-7339-4F74-973F-098F7119A02B}"/>
                </a:ext>
              </a:extLst>
            </p:cNvPr>
            <p:cNvCxnSpPr>
              <a:cxnSpLocks/>
              <a:stCxn id="186" idx="2"/>
              <a:endCxn id="183" idx="6"/>
            </p:cNvCxnSpPr>
            <p:nvPr userDrawn="1"/>
          </p:nvCxnSpPr>
          <p:spPr>
            <a:xfrm flipH="1" flipV="1">
              <a:off x="4631023" y="5970216"/>
              <a:ext cx="997286" cy="793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5CA7DCB-9E59-4A19-9D10-0FA48469259D}"/>
                </a:ext>
              </a:extLst>
            </p:cNvPr>
            <p:cNvCxnSpPr>
              <a:cxnSpLocks/>
              <a:stCxn id="186" idx="4"/>
            </p:cNvCxnSpPr>
            <p:nvPr userDrawn="1"/>
          </p:nvCxnSpPr>
          <p:spPr>
            <a:xfrm flipH="1">
              <a:off x="5683173" y="6104383"/>
              <a:ext cx="0" cy="2593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1B45549-55E7-4404-976F-3F5F13E24AE5}"/>
                </a:ext>
              </a:extLst>
            </p:cNvPr>
            <p:cNvCxnSpPr>
              <a:cxnSpLocks/>
              <a:stCxn id="187" idx="3"/>
            </p:cNvCxnSpPr>
            <p:nvPr userDrawn="1"/>
          </p:nvCxnSpPr>
          <p:spPr>
            <a:xfrm flipH="1">
              <a:off x="6499429" y="6176101"/>
              <a:ext cx="221877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4426AF-118C-4444-ACDC-A23251C4214E}"/>
                </a:ext>
              </a:extLst>
            </p:cNvPr>
            <p:cNvCxnSpPr>
              <a:cxnSpLocks/>
              <a:stCxn id="187" idx="2"/>
              <a:endCxn id="186" idx="6"/>
            </p:cNvCxnSpPr>
            <p:nvPr userDrawn="1"/>
          </p:nvCxnSpPr>
          <p:spPr>
            <a:xfrm flipH="1" flipV="1">
              <a:off x="5738037" y="6049519"/>
              <a:ext cx="959165" cy="683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F4C7757-CEF1-4821-9E15-01B362E9B40F}"/>
                </a:ext>
              </a:extLst>
            </p:cNvPr>
            <p:cNvCxnSpPr>
              <a:cxnSpLocks/>
              <a:stCxn id="192" idx="4"/>
              <a:endCxn id="187" idx="0"/>
            </p:cNvCxnSpPr>
            <p:nvPr userDrawn="1"/>
          </p:nvCxnSpPr>
          <p:spPr>
            <a:xfrm flipH="1">
              <a:off x="6779498" y="5316633"/>
              <a:ext cx="46893" cy="7189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7CE55B-73A2-4846-8624-917070431684}"/>
                </a:ext>
              </a:extLst>
            </p:cNvPr>
            <p:cNvCxnSpPr>
              <a:cxnSpLocks/>
              <a:stCxn id="191" idx="3"/>
              <a:endCxn id="187" idx="7"/>
            </p:cNvCxnSpPr>
            <p:nvPr userDrawn="1"/>
          </p:nvCxnSpPr>
          <p:spPr>
            <a:xfrm flipH="1">
              <a:off x="6837690" y="5582534"/>
              <a:ext cx="1155341" cy="47718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7388F4-A402-46C8-B720-056B0CF4C81F}"/>
                </a:ext>
              </a:extLst>
            </p:cNvPr>
            <p:cNvCxnSpPr>
              <a:cxnSpLocks/>
              <a:stCxn id="191" idx="2"/>
              <a:endCxn id="192" idx="6"/>
            </p:cNvCxnSpPr>
            <p:nvPr userDrawn="1"/>
          </p:nvCxnSpPr>
          <p:spPr>
            <a:xfrm flipH="1" flipV="1">
              <a:off x="6908687" y="5234337"/>
              <a:ext cx="1071865" cy="2864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4EFE0F0-EB66-42D1-90CA-D905940CA4CB}"/>
                </a:ext>
              </a:extLst>
            </p:cNvPr>
            <p:cNvCxnSpPr>
              <a:cxnSpLocks/>
              <a:stCxn id="191" idx="1"/>
              <a:endCxn id="193" idx="4"/>
            </p:cNvCxnSpPr>
            <p:nvPr userDrawn="1"/>
          </p:nvCxnSpPr>
          <p:spPr>
            <a:xfrm flipH="1" flipV="1">
              <a:off x="7554356" y="4057267"/>
              <a:ext cx="461028" cy="141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19AB792-1BD7-4D28-9EF4-0378E369950F}"/>
                </a:ext>
              </a:extLst>
            </p:cNvPr>
            <p:cNvCxnSpPr>
              <a:cxnSpLocks/>
              <a:stCxn id="189" idx="1"/>
              <a:endCxn id="193" idx="5"/>
            </p:cNvCxnSpPr>
            <p:nvPr userDrawn="1"/>
          </p:nvCxnSpPr>
          <p:spPr>
            <a:xfrm flipH="1" flipV="1">
              <a:off x="7593151" y="4041198"/>
              <a:ext cx="1727079" cy="15201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F512BE0-F85D-45C1-A08D-D79AF11DC2AB}"/>
                </a:ext>
              </a:extLst>
            </p:cNvPr>
            <p:cNvCxnSpPr>
              <a:cxnSpLocks/>
              <a:stCxn id="189" idx="0"/>
              <a:endCxn id="190" idx="4"/>
            </p:cNvCxnSpPr>
            <p:nvPr userDrawn="1"/>
          </p:nvCxnSpPr>
          <p:spPr>
            <a:xfrm flipH="1" flipV="1">
              <a:off x="9312122" y="4824275"/>
              <a:ext cx="42974" cy="7136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5B6065E-918F-411E-BE8D-D000D98199C5}"/>
                </a:ext>
              </a:extLst>
            </p:cNvPr>
            <p:cNvCxnSpPr>
              <a:cxnSpLocks/>
              <a:stCxn id="195" idx="0"/>
              <a:endCxn id="194" idx="4"/>
            </p:cNvCxnSpPr>
            <p:nvPr userDrawn="1"/>
          </p:nvCxnSpPr>
          <p:spPr>
            <a:xfrm flipH="1" flipV="1">
              <a:off x="11176915" y="4559526"/>
              <a:ext cx="173456" cy="9874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BC5769E-1BD9-4F92-9A2B-FCD16A69950C}"/>
                </a:ext>
              </a:extLst>
            </p:cNvPr>
            <p:cNvCxnSpPr>
              <a:cxnSpLocks/>
              <a:endCxn id="194" idx="5"/>
            </p:cNvCxnSpPr>
            <p:nvPr userDrawn="1"/>
          </p:nvCxnSpPr>
          <p:spPr>
            <a:xfrm flipH="1" flipV="1">
              <a:off x="11235107" y="4535422"/>
              <a:ext cx="956894" cy="7329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FEA857-93C7-400C-B81A-208004699152}"/>
                </a:ext>
              </a:extLst>
            </p:cNvPr>
            <p:cNvCxnSpPr>
              <a:cxnSpLocks/>
              <a:endCxn id="195" idx="6"/>
            </p:cNvCxnSpPr>
            <p:nvPr userDrawn="1"/>
          </p:nvCxnSpPr>
          <p:spPr>
            <a:xfrm flipH="1" flipV="1">
              <a:off x="11432667" y="5629318"/>
              <a:ext cx="773874" cy="308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6E973FB-8F1F-4DB7-9C61-F89D45C6A1D4}"/>
                </a:ext>
              </a:extLst>
            </p:cNvPr>
            <p:cNvCxnSpPr>
              <a:cxnSpLocks/>
              <a:endCxn id="196" idx="6"/>
            </p:cNvCxnSpPr>
            <p:nvPr userDrawn="1"/>
          </p:nvCxnSpPr>
          <p:spPr>
            <a:xfrm flipH="1">
              <a:off x="10916433" y="6200205"/>
              <a:ext cx="1290108" cy="1932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80C2592-3452-45DE-8329-05D0D839129D}"/>
                </a:ext>
              </a:extLst>
            </p:cNvPr>
            <p:cNvCxnSpPr>
              <a:cxnSpLocks/>
              <a:stCxn id="196" idx="3"/>
              <a:endCxn id="188" idx="6"/>
            </p:cNvCxnSpPr>
            <p:nvPr userDrawn="1"/>
          </p:nvCxnSpPr>
          <p:spPr>
            <a:xfrm flipH="1" flipV="1">
              <a:off x="8868495" y="6399309"/>
              <a:ext cx="1954279" cy="329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D24222-C8E7-4E2F-B1F3-C278B9055DAA}"/>
                </a:ext>
              </a:extLst>
            </p:cNvPr>
            <p:cNvCxnSpPr>
              <a:cxnSpLocks/>
              <a:stCxn id="196" idx="1"/>
              <a:endCxn id="189" idx="5"/>
            </p:cNvCxnSpPr>
            <p:nvPr userDrawn="1"/>
          </p:nvCxnSpPr>
          <p:spPr>
            <a:xfrm flipH="1" flipV="1">
              <a:off x="9411594" y="5622082"/>
              <a:ext cx="1411180" cy="7325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1505B76-76DA-4EE7-95D1-1E0798638405}"/>
                </a:ext>
              </a:extLst>
            </p:cNvPr>
            <p:cNvCxnSpPr>
              <a:cxnSpLocks/>
              <a:stCxn id="195" idx="2"/>
              <a:endCxn id="189" idx="6"/>
            </p:cNvCxnSpPr>
            <p:nvPr userDrawn="1"/>
          </p:nvCxnSpPr>
          <p:spPr>
            <a:xfrm flipH="1" flipV="1">
              <a:off x="9419699" y="5580880"/>
              <a:ext cx="1848376" cy="484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A1C5C56-DECA-4E3F-BB78-723D993A45CE}"/>
                </a:ext>
              </a:extLst>
            </p:cNvPr>
            <p:cNvCxnSpPr>
              <a:cxnSpLocks/>
              <a:stCxn id="194" idx="3"/>
              <a:endCxn id="189" idx="7"/>
            </p:cNvCxnSpPr>
            <p:nvPr userDrawn="1"/>
          </p:nvCxnSpPr>
          <p:spPr>
            <a:xfrm flipH="1">
              <a:off x="9396298" y="4535422"/>
              <a:ext cx="1722425" cy="101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FF35865-5231-4D8C-8DF9-15FFD4A4792A}"/>
                </a:ext>
              </a:extLst>
            </p:cNvPr>
            <p:cNvCxnSpPr>
              <a:cxnSpLocks/>
              <a:stCxn id="194" idx="2"/>
              <a:endCxn id="190" idx="6"/>
            </p:cNvCxnSpPr>
            <p:nvPr userDrawn="1"/>
          </p:nvCxnSpPr>
          <p:spPr>
            <a:xfrm flipH="1">
              <a:off x="9374983" y="4477230"/>
              <a:ext cx="1719636" cy="2490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9899CF4-142C-4FDF-BAB5-DC9D47184D11}"/>
                </a:ext>
              </a:extLst>
            </p:cNvPr>
            <p:cNvCxnSpPr>
              <a:cxnSpLocks/>
              <a:stCxn id="190" idx="1"/>
              <a:endCxn id="193" idx="6"/>
            </p:cNvCxnSpPr>
            <p:nvPr userDrawn="1"/>
          </p:nvCxnSpPr>
          <p:spPr>
            <a:xfrm flipH="1" flipV="1">
              <a:off x="7609220" y="4002403"/>
              <a:ext cx="1616100" cy="6970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E4C7C13-0927-4A5A-BC3F-8DE8D63C27EB}"/>
                </a:ext>
              </a:extLst>
            </p:cNvPr>
            <p:cNvCxnSpPr>
              <a:cxnSpLocks/>
              <a:stCxn id="189" idx="2"/>
              <a:endCxn id="191" idx="6"/>
            </p:cNvCxnSpPr>
            <p:nvPr userDrawn="1"/>
          </p:nvCxnSpPr>
          <p:spPr>
            <a:xfrm flipH="1" flipV="1">
              <a:off x="8142080" y="5552409"/>
              <a:ext cx="1170045" cy="501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8DF396C-5801-4194-857E-E4DCC21C8F55}"/>
                </a:ext>
              </a:extLst>
            </p:cNvPr>
            <p:cNvCxnSpPr>
              <a:cxnSpLocks/>
              <a:stCxn id="188" idx="1"/>
              <a:endCxn id="191" idx="5"/>
            </p:cNvCxnSpPr>
            <p:nvPr userDrawn="1"/>
          </p:nvCxnSpPr>
          <p:spPr>
            <a:xfrm flipH="1" flipV="1">
              <a:off x="8107248" y="5604887"/>
              <a:ext cx="620759" cy="73623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E1E970-DFFD-4CF3-97E5-021FAF8C5712}"/>
                </a:ext>
              </a:extLst>
            </p:cNvPr>
            <p:cNvCxnSpPr>
              <a:cxnSpLocks/>
              <a:stCxn id="191" idx="4"/>
            </p:cNvCxnSpPr>
            <p:nvPr userDrawn="1"/>
          </p:nvCxnSpPr>
          <p:spPr>
            <a:xfrm flipH="1">
              <a:off x="7734147" y="5617366"/>
              <a:ext cx="311362" cy="81485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D3CC38E-8A60-4BF3-BFFF-39669619C658}"/>
                </a:ext>
              </a:extLst>
            </p:cNvPr>
            <p:cNvCxnSpPr>
              <a:cxnSpLocks/>
              <a:stCxn id="187" idx="5"/>
            </p:cNvCxnSpPr>
            <p:nvPr userDrawn="1"/>
          </p:nvCxnSpPr>
          <p:spPr>
            <a:xfrm>
              <a:off x="6837690" y="6176101"/>
              <a:ext cx="241401" cy="2561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E786103-934B-4299-8041-24ED33035F3B}"/>
                </a:ext>
              </a:extLst>
            </p:cNvPr>
            <p:cNvCxnSpPr>
              <a:cxnSpLocks/>
              <a:stCxn id="188" idx="7"/>
              <a:endCxn id="189" idx="3"/>
            </p:cNvCxnSpPr>
            <p:nvPr userDrawn="1"/>
          </p:nvCxnSpPr>
          <p:spPr>
            <a:xfrm flipV="1">
              <a:off x="8844391" y="5637378"/>
              <a:ext cx="491135" cy="7037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E2AF0DE-4129-4076-9FC2-54B8AB0DADCF}"/>
                </a:ext>
              </a:extLst>
            </p:cNvPr>
            <p:cNvCxnSpPr>
              <a:cxnSpLocks/>
              <a:stCxn id="186" idx="7"/>
              <a:endCxn id="192" idx="3"/>
            </p:cNvCxnSpPr>
            <p:nvPr userDrawn="1"/>
          </p:nvCxnSpPr>
          <p:spPr>
            <a:xfrm flipV="1">
              <a:off x="5721968" y="5292529"/>
              <a:ext cx="1046231" cy="7181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84EF65-971C-45DB-999A-96E71B95E5CE}"/>
                </a:ext>
              </a:extLst>
            </p:cNvPr>
            <p:cNvCxnSpPr>
              <a:cxnSpLocks/>
              <a:stCxn id="196" idx="7"/>
              <a:endCxn id="195" idx="4"/>
            </p:cNvCxnSpPr>
            <p:nvPr userDrawn="1"/>
          </p:nvCxnSpPr>
          <p:spPr>
            <a:xfrm flipV="1">
              <a:off x="10900364" y="5711614"/>
              <a:ext cx="450007" cy="6430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599D8D5-E94B-4C46-B640-C37BD692E92F}"/>
                </a:ext>
              </a:extLst>
            </p:cNvPr>
            <p:cNvSpPr/>
            <p:nvPr userDrawn="1"/>
          </p:nvSpPr>
          <p:spPr>
            <a:xfrm rot="20563470">
              <a:off x="2492564" y="42765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2EA5F43-960D-457D-9B8D-383E141E4664}"/>
                </a:ext>
              </a:extLst>
            </p:cNvPr>
            <p:cNvSpPr/>
            <p:nvPr userDrawn="1"/>
          </p:nvSpPr>
          <p:spPr>
            <a:xfrm>
              <a:off x="2008773" y="558165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967E03-4343-4692-8B75-6456FB831161}"/>
                </a:ext>
              </a:extLst>
            </p:cNvPr>
            <p:cNvSpPr/>
            <p:nvPr userDrawn="1"/>
          </p:nvSpPr>
          <p:spPr>
            <a:xfrm>
              <a:off x="1013988" y="5440309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4282676-B580-4986-BB8E-EEA602CA573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85295" y="615658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5126E29-22D9-4F36-8BE5-A9FAE00CD67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691867" y="628148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EBD5BA1-6488-45C6-87C0-C55AFC0410E3}"/>
                </a:ext>
              </a:extLst>
            </p:cNvPr>
            <p:cNvSpPr/>
            <p:nvPr userDrawn="1"/>
          </p:nvSpPr>
          <p:spPr>
            <a:xfrm>
              <a:off x="3690313" y="6043237"/>
              <a:ext cx="173456" cy="1734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46EC1C6-3585-40E2-AF43-02BF3AA5A4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21295" y="591535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269D962-6ADC-4FA1-959E-2AF03998C334}"/>
                </a:ext>
              </a:extLst>
            </p:cNvPr>
            <p:cNvSpPr/>
            <p:nvPr userDrawn="1"/>
          </p:nvSpPr>
          <p:spPr>
            <a:xfrm>
              <a:off x="4770867" y="449137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6E6E701-794E-4B99-B02B-E8E4469B0CE3}"/>
                </a:ext>
              </a:extLst>
            </p:cNvPr>
            <p:cNvSpPr/>
            <p:nvPr userDrawn="1"/>
          </p:nvSpPr>
          <p:spPr>
            <a:xfrm>
              <a:off x="5591762" y="508266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425D67-99C7-4B2E-A2C9-726E236E5D9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28309" y="5994655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28482BA-E793-4F3F-B91D-1AB4031138EB}"/>
                </a:ext>
              </a:extLst>
            </p:cNvPr>
            <p:cNvSpPr/>
            <p:nvPr userDrawn="1"/>
          </p:nvSpPr>
          <p:spPr>
            <a:xfrm>
              <a:off x="6697202" y="60356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471A3D3-5A98-49E4-B73C-F77B196F2306}"/>
                </a:ext>
              </a:extLst>
            </p:cNvPr>
            <p:cNvSpPr/>
            <p:nvPr userDrawn="1"/>
          </p:nvSpPr>
          <p:spPr>
            <a:xfrm>
              <a:off x="8703903" y="6317013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FC55AAD-3BB3-436E-8ABD-5C0B4CD74BEC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9311048" y="5536832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261D9764-6B98-4AC5-A771-4A768375702B}"/>
                </a:ext>
              </a:extLst>
            </p:cNvPr>
            <p:cNvSpPr/>
            <p:nvPr userDrawn="1"/>
          </p:nvSpPr>
          <p:spPr>
            <a:xfrm rot="20861494">
              <a:off x="9212283" y="466157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22C19D2-1FC4-484E-ABE2-7E686CBED184}"/>
                </a:ext>
              </a:extLst>
            </p:cNvPr>
            <p:cNvSpPr/>
            <p:nvPr userDrawn="1"/>
          </p:nvSpPr>
          <p:spPr>
            <a:xfrm rot="664413">
              <a:off x="7979020" y="5454306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81E6517-6E22-410E-BEFC-8F1D93500AE1}"/>
                </a:ext>
              </a:extLst>
            </p:cNvPr>
            <p:cNvSpPr/>
            <p:nvPr userDrawn="1"/>
          </p:nvSpPr>
          <p:spPr>
            <a:xfrm>
              <a:off x="6744095" y="5152041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B10924A5-9CE5-4437-962D-C49B31287A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9492" y="394753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623ED96-9455-4DAA-B7F8-2D7331524C76}"/>
                </a:ext>
              </a:extLst>
            </p:cNvPr>
            <p:cNvSpPr/>
            <p:nvPr userDrawn="1"/>
          </p:nvSpPr>
          <p:spPr>
            <a:xfrm>
              <a:off x="11094619" y="4394934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519869E-1F49-4FDD-BB4E-E768F6D1D2D6}"/>
                </a:ext>
              </a:extLst>
            </p:cNvPr>
            <p:cNvSpPr/>
            <p:nvPr userDrawn="1"/>
          </p:nvSpPr>
          <p:spPr>
            <a:xfrm>
              <a:off x="11268075" y="5547022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4115B29-5D7D-4776-ACAE-59A15264D1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806705" y="633855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5166957-3DA5-4D02-AE1D-0DF2098F59C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767083" y="5743225"/>
              <a:ext cx="164592" cy="1645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0115A51-3593-45A6-A55D-DB2955B81C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17811" y="5196936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C3A45FA-4609-4CC3-B71D-500A630354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46996" y="5227529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E6A1DD7-7042-4E9F-A335-4D2A347C39DB}"/>
                </a:ext>
              </a:extLst>
            </p:cNvPr>
            <p:cNvCxnSpPr>
              <a:cxnSpLocks/>
              <a:stCxn id="199" idx="2"/>
              <a:endCxn id="178" idx="7"/>
            </p:cNvCxnSpPr>
            <p:nvPr userDrawn="1"/>
          </p:nvCxnSpPr>
          <p:spPr>
            <a:xfrm flipH="1">
              <a:off x="2156827" y="5282393"/>
              <a:ext cx="690169" cy="3246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B585EFB-8A1B-4B19-BD79-8A93695A993F}"/>
                </a:ext>
              </a:extLst>
            </p:cNvPr>
            <p:cNvCxnSpPr>
              <a:cxnSpLocks/>
              <a:stCxn id="179" idx="4"/>
              <a:endCxn id="180" idx="1"/>
            </p:cNvCxnSpPr>
            <p:nvPr userDrawn="1"/>
          </p:nvCxnSpPr>
          <p:spPr>
            <a:xfrm>
              <a:off x="1096284" y="5604901"/>
              <a:ext cx="305080" cy="56774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2BB2713-9AD1-4920-9E5E-524327B991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10328" y="6119561"/>
              <a:ext cx="109728" cy="1097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06F86CC-2900-44A3-B092-924B2864587E}"/>
                </a:ext>
              </a:extLst>
            </p:cNvPr>
            <p:cNvCxnSpPr>
              <a:cxnSpLocks/>
              <a:stCxn id="202" idx="3"/>
            </p:cNvCxnSpPr>
            <p:nvPr userDrawn="1"/>
          </p:nvCxnSpPr>
          <p:spPr>
            <a:xfrm flipH="1">
              <a:off x="310328" y="6213220"/>
              <a:ext cx="16069" cy="2087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C37EE5-7B75-44CA-8F66-EA171808D15B}"/>
                </a:ext>
              </a:extLst>
            </p:cNvPr>
            <p:cNvCxnSpPr>
              <a:cxnSpLocks/>
              <a:stCxn id="202" idx="2"/>
            </p:cNvCxnSpPr>
            <p:nvPr userDrawn="1"/>
          </p:nvCxnSpPr>
          <p:spPr>
            <a:xfrm flipH="1">
              <a:off x="-29560" y="6174425"/>
              <a:ext cx="339888" cy="7798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EA17282-9270-4D92-B185-0E2D2B143AF2}"/>
                </a:ext>
              </a:extLst>
            </p:cNvPr>
            <p:cNvCxnSpPr>
              <a:cxnSpLocks/>
              <a:stCxn id="202" idx="1"/>
            </p:cNvCxnSpPr>
            <p:nvPr userDrawn="1"/>
          </p:nvCxnSpPr>
          <p:spPr>
            <a:xfrm flipH="1" flipV="1">
              <a:off x="-29560" y="5770901"/>
              <a:ext cx="355957" cy="3647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2394FE7-914A-4129-B6E4-5DE061896F0A}"/>
                </a:ext>
              </a:extLst>
            </p:cNvPr>
            <p:cNvCxnSpPr>
              <a:cxnSpLocks/>
              <a:endCxn id="179" idx="2"/>
            </p:cNvCxnSpPr>
            <p:nvPr userDrawn="1"/>
          </p:nvCxnSpPr>
          <p:spPr>
            <a:xfrm>
              <a:off x="21877" y="5392264"/>
              <a:ext cx="992111" cy="130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B967F56-AF3D-4948-96DE-65FC44DEFB3D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flipV="1">
              <a:off x="5315187" y="6088314"/>
              <a:ext cx="329191" cy="27546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9D9FB4D9-F285-41D4-9F1F-689020B1CD93}"/>
              </a:ext>
            </a:extLst>
          </p:cNvPr>
          <p:cNvSpPr txBox="1"/>
          <p:nvPr/>
        </p:nvSpPr>
        <p:spPr>
          <a:xfrm>
            <a:off x="668684" y="2723846"/>
            <a:ext cx="122140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Algoritmos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y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Estructuras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Datos</a:t>
            </a:r>
            <a:endParaRPr lang="ko-KR" altLang="en-US" sz="5400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3E805B5-9D5E-4ECB-8AF5-CEDD3357484B}"/>
              </a:ext>
            </a:extLst>
          </p:cNvPr>
          <p:cNvSpPr txBox="1"/>
          <p:nvPr/>
        </p:nvSpPr>
        <p:spPr>
          <a:xfrm>
            <a:off x="-1937845" y="2136970"/>
            <a:ext cx="122139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ISFTN151 – </a:t>
            </a:r>
            <a:r>
              <a:rPr lang="en-US" altLang="ko-KR" sz="3200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Analista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200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3200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3200" dirty="0" err="1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Sistemas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05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11209224" y="4139023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9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7032584" y="2074752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711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10772775" cy="1657350"/>
          </a:xfrm>
        </p:spPr>
        <p:txBody>
          <a:bodyPr/>
          <a:lstStyle/>
          <a:p>
            <a:r>
              <a:rPr lang="es-ES" dirty="0" smtClean="0"/>
              <a:t>Computadoras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110163"/>
          </a:xfrm>
        </p:spPr>
        <p:txBody>
          <a:bodyPr/>
          <a:lstStyle/>
          <a:p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 arquitectura de Von </a:t>
            </a:r>
            <a:r>
              <a:rPr lang="es-E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Neumann</a:t>
            </a:r>
            <a:endParaRPr lang="es-E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/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452662" y="3429000"/>
            <a:ext cx="3143272" cy="24288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C.P.U. (Procesador)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452662" y="1857364"/>
            <a:ext cx="3143272" cy="85725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Dispositivos de E/S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rot="5400000">
            <a:off x="3667108" y="3071810"/>
            <a:ext cx="714380" cy="1588"/>
          </a:xfrm>
          <a:prstGeom prst="straightConnector1">
            <a:avLst/>
          </a:prstGeom>
          <a:ln w="57150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453190" y="3429000"/>
            <a:ext cx="1226986" cy="2500330"/>
          </a:xfrm>
          <a:prstGeom prst="rect">
            <a:avLst/>
          </a:prstGeom>
          <a:solidFill>
            <a:schemeClr val="accent4">
              <a:tint val="98000"/>
              <a:shade val="25000"/>
              <a:satMod val="2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Memoria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5595934" y="4714884"/>
            <a:ext cx="857256" cy="1588"/>
          </a:xfrm>
          <a:prstGeom prst="straightConnector1">
            <a:avLst/>
          </a:prstGeom>
          <a:ln w="57150">
            <a:solidFill>
              <a:srgbClr val="FFC000"/>
            </a:solidFill>
            <a:headEnd type="stealth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595538" y="3929066"/>
            <a:ext cx="2857520" cy="857256"/>
          </a:xfrm>
          <a:prstGeom prst="rect">
            <a:avLst/>
          </a:prstGeom>
          <a:solidFill>
            <a:schemeClr val="accent1">
              <a:tint val="98000"/>
              <a:shade val="25000"/>
              <a:satMod val="2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A.L.U.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Unidad Aritmético-Lógica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3006809" y="5131370"/>
            <a:ext cx="2034981" cy="512208"/>
          </a:xfrm>
          <a:prstGeom prst="rect">
            <a:avLst/>
          </a:prstGeom>
          <a:solidFill>
            <a:schemeClr val="accent1">
              <a:tint val="98000"/>
              <a:shade val="25000"/>
              <a:satMod val="2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Unidad de Control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8024582" y="1142984"/>
            <a:ext cx="2357698" cy="2357454"/>
            <a:chOff x="6434618" y="1142984"/>
            <a:chExt cx="2357698" cy="235745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60966" y="1142984"/>
              <a:ext cx="1905000" cy="20193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8" name="17 CuadroTexto"/>
            <p:cNvSpPr txBox="1"/>
            <p:nvPr/>
          </p:nvSpPr>
          <p:spPr>
            <a:xfrm>
              <a:off x="6434618" y="3192661"/>
              <a:ext cx="2357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Una ALU de 2 bits (Wikipedia)</a:t>
              </a:r>
              <a:endPara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16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10772775" cy="1657350"/>
          </a:xfrm>
        </p:spPr>
        <p:txBody>
          <a:bodyPr/>
          <a:lstStyle/>
          <a:p>
            <a:r>
              <a:rPr lang="es-ES" dirty="0" smtClean="0"/>
              <a:t>Computadoras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23823" y="420820"/>
            <a:ext cx="8229600" cy="5110163"/>
          </a:xfrm>
        </p:spPr>
        <p:txBody>
          <a:bodyPr/>
          <a:lstStyle/>
          <a:p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 memoria</a:t>
            </a:r>
          </a:p>
          <a:p>
            <a:pPr lvl="1"/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738546" y="1700808"/>
            <a:ext cx="2428892" cy="4000528"/>
          </a:xfrm>
          <a:prstGeom prst="rect">
            <a:avLst/>
          </a:prstGeom>
          <a:solidFill>
            <a:schemeClr val="accent4">
              <a:tint val="98000"/>
              <a:shade val="25000"/>
              <a:satMod val="2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Memoria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309786" y="1700808"/>
            <a:ext cx="714380" cy="400052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Bus </a:t>
            </a:r>
            <a:b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datos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 rot="10800000">
            <a:off x="3024166" y="3701072"/>
            <a:ext cx="714380" cy="1588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2" name="21 Tabla"/>
          <p:cNvGraphicFramePr>
            <a:graphicFrameLocks noGrp="1"/>
          </p:cNvGraphicFramePr>
          <p:nvPr/>
        </p:nvGraphicFramePr>
        <p:xfrm>
          <a:off x="4095736" y="2129436"/>
          <a:ext cx="1764000" cy="2743200"/>
        </p:xfrm>
        <a:graphic>
          <a:graphicData uri="http://schemas.openxmlformats.org/drawingml/2006/table">
            <a:tbl>
              <a:tblPr firstRow="1" bandRow="1">
                <a:noFill/>
                <a:tableStyleId>{D113A9D2-9D6B-4929-AA2D-F23B5EE8CBE7}</a:tableStyleId>
              </a:tblPr>
              <a:tblGrid>
                <a:gridCol w="418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200" b="0" dirty="0" smtClean="0">
                          <a:latin typeface="+mj-lt"/>
                        </a:rPr>
                        <a:t>01</a:t>
                      </a:r>
                      <a:endParaRPr lang="es-ES" sz="1200" b="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02</a:t>
                      </a:r>
                      <a:endParaRPr lang="es-ES" sz="120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03</a:t>
                      </a:r>
                      <a:endParaRPr lang="es-ES" sz="120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04</a:t>
                      </a:r>
                      <a:endParaRPr lang="es-ES" sz="120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05</a:t>
                      </a:r>
                      <a:endParaRPr lang="es-ES" sz="120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06</a:t>
                      </a:r>
                      <a:endParaRPr lang="es-ES" sz="120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07</a:t>
                      </a:r>
                      <a:endParaRPr lang="es-ES" sz="120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>
                          <a:latin typeface="+mj-lt"/>
                        </a:rPr>
                        <a:t>08</a:t>
                      </a:r>
                      <a:endParaRPr lang="es-ES" sz="120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smtClean="0">
                          <a:latin typeface="+mj-lt"/>
                        </a:rPr>
                        <a:t>. . .</a:t>
                      </a:r>
                      <a:endParaRPr lang="es-E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j-lt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22 Rectángulo"/>
          <p:cNvSpPr/>
          <p:nvPr/>
        </p:nvSpPr>
        <p:spPr>
          <a:xfrm>
            <a:off x="4514839" y="5201270"/>
            <a:ext cx="1357322" cy="28575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Dirección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618736" y="1700809"/>
            <a:ext cx="34563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Cada  celda en una dirección</a:t>
            </a:r>
          </a:p>
          <a:p>
            <a:pPr>
              <a:spcAft>
                <a:spcPts val="6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Celdas de 8 / 16 / 32 / 64 bits</a:t>
            </a:r>
          </a:p>
          <a:p>
            <a:pPr>
              <a:spcAft>
                <a:spcPts val="1200"/>
              </a:spcAft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Información volátil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6888089" y="3140969"/>
            <a:ext cx="3041089" cy="2834129"/>
            <a:chOff x="5364088" y="3415723"/>
            <a:chExt cx="3041089" cy="2834129"/>
          </a:xfrm>
        </p:grpSpPr>
        <p:sp>
          <p:nvSpPr>
            <p:cNvPr id="12" name="11 CuadroTexto"/>
            <p:cNvSpPr txBox="1"/>
            <p:nvPr/>
          </p:nvSpPr>
          <p:spPr>
            <a:xfrm>
              <a:off x="5364088" y="3415723"/>
              <a:ext cx="3041089" cy="23152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72000" bIns="72000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s-E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 Bit = 0 / 1</a:t>
              </a:r>
            </a:p>
            <a:p>
              <a:pPr>
                <a:spcAft>
                  <a:spcPts val="300"/>
                </a:spcAft>
              </a:pPr>
              <a:r>
                <a:rPr lang="es-E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 Byte = 8 bits </a:t>
              </a:r>
              <a:r>
                <a:rPr lang="es-E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Symbol"/>
                </a:rPr>
                <a:t>= 1 carácter</a:t>
              </a:r>
            </a:p>
            <a:p>
              <a:pPr>
                <a:spcAft>
                  <a:spcPts val="300"/>
                </a:spcAft>
              </a:pPr>
              <a:r>
                <a:rPr lang="es-E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Symbol"/>
                </a:rPr>
                <a:t>1 Kilobyte (KB) = 1024 Bytes</a:t>
              </a:r>
            </a:p>
            <a:p>
              <a:pPr>
                <a:spcAft>
                  <a:spcPts val="300"/>
                </a:spcAft>
              </a:pPr>
              <a:r>
                <a:rPr lang="es-E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Symbol"/>
                </a:rPr>
                <a:t>1 Megabyte (MB) = 1024 KB</a:t>
              </a:r>
            </a:p>
            <a:p>
              <a:pPr>
                <a:spcAft>
                  <a:spcPts val="300"/>
                </a:spcAft>
              </a:pPr>
              <a:r>
                <a:rPr lang="es-E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Symbol"/>
                </a:rPr>
                <a:t>1 Gigabyte (GB) = 1024 MB</a:t>
              </a:r>
            </a:p>
            <a:p>
              <a:pPr>
                <a:spcAft>
                  <a:spcPts val="300"/>
                </a:spcAft>
              </a:pPr>
              <a:r>
                <a:rPr lang="es-E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Symbol"/>
                </a:rPr>
                <a:t>1 Terabyte (TB) = 1024 GB</a:t>
              </a:r>
            </a:p>
            <a:p>
              <a:pPr>
                <a:spcAft>
                  <a:spcPts val="300"/>
                </a:spcAft>
              </a:pPr>
              <a:r>
                <a:rPr lang="es-E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  <a:sym typeface="Symbol"/>
                </a:rPr>
                <a:t>1 Petabyte (PB) = 1024 TB</a:t>
              </a:r>
              <a:endParaRPr lang="es-E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5969146" y="5880520"/>
              <a:ext cx="1848584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2</a:t>
              </a:r>
              <a:r>
                <a:rPr lang="es-ES" baseline="30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10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= 1024</a:t>
              </a:r>
              <a:r>
                <a:rPr 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 </a:t>
              </a:r>
              <a:r>
                <a:rPr lang="en-US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  <a:sym typeface="Symbol"/>
                </a:rPr>
                <a:t> 1000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17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8491" y="620688"/>
            <a:ext cx="10782300" cy="3352800"/>
          </a:xfrm>
        </p:spPr>
        <p:txBody>
          <a:bodyPr/>
          <a:lstStyle/>
          <a:p>
            <a:r>
              <a:rPr lang="es-ES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latin typeface="Calibri"/>
              </a:rPr>
              <a:t>Lenguaje máquina y ensamblador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63926" y="5373216"/>
            <a:ext cx="2926080" cy="1397039"/>
          </a:xfrm>
        </p:spPr>
        <p:txBody>
          <a:bodyPr/>
          <a:lstStyle/>
          <a:p>
            <a:r>
              <a:rPr lang="es-ES" sz="2000" dirty="0" smtClean="0"/>
              <a:t>Página</a:t>
            </a:r>
            <a:r>
              <a:rPr lang="en-US" sz="2000" dirty="0" smtClean="0"/>
              <a:t> </a:t>
            </a:r>
            <a:fld id="{042AED99-7FB4-404E-8A97-64753DCE42EC}" type="slidenum">
              <a:rPr lang="en-US" sz="2000" smtClean="0"/>
              <a:pPr/>
              <a:t>12</a:t>
            </a:fld>
            <a:endParaRPr lang="en-US" sz="20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63352" y="-177392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Programación de computadoras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767408" y="1216536"/>
            <a:ext cx="8229600" cy="5110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Los procesadores trabajan con ceros y unos (bits)</a:t>
            </a:r>
          </a:p>
          <a:p>
            <a:pPr lvl="1" indent="1588">
              <a:lnSpc>
                <a:spcPct val="110000"/>
              </a:lnSpc>
              <a:buNone/>
            </a:pPr>
            <a:r>
              <a:rPr lang="es-ES" dirty="0" smtClean="0"/>
              <a:t>Unidad de memoria básica: </a:t>
            </a:r>
            <a:r>
              <a:rPr lang="es-ES" i="1" dirty="0" smtClean="0"/>
              <a:t>Byte</a:t>
            </a:r>
            <a:r>
              <a:rPr lang="es-ES" dirty="0" smtClean="0"/>
              <a:t> (8 bits)</a:t>
            </a:r>
            <a:br>
              <a:rPr lang="es-ES" dirty="0" smtClean="0"/>
            </a:br>
            <a:r>
              <a:rPr lang="es-ES" dirty="0" smtClean="0"/>
              <a:t>(2 dígitos hexadecimales: 01011011 </a:t>
            </a:r>
            <a:r>
              <a:rPr lang="es-ES" dirty="0" smtClean="0">
                <a:sym typeface="Wingdings" pitchFamily="2" charset="2"/>
              </a:rPr>
              <a:t> </a:t>
            </a:r>
            <a:r>
              <a:rPr lang="es-ES" dirty="0" smtClean="0"/>
              <a:t>0101  1011 </a:t>
            </a:r>
            <a:r>
              <a:rPr lang="es-ES" dirty="0" smtClean="0">
                <a:sym typeface="Wingdings" pitchFamily="2" charset="2"/>
              </a:rPr>
              <a:t> 5B)</a:t>
            </a:r>
            <a:endParaRPr lang="es-ES" dirty="0" smtClean="0"/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ct val="95000"/>
              <a:buNone/>
            </a:pP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Lenguaje máquina</a:t>
            </a:r>
          </a:p>
          <a:p>
            <a:pPr lvl="1" indent="1588">
              <a:lnSpc>
                <a:spcPct val="110000"/>
              </a:lnSpc>
              <a:buNone/>
            </a:pPr>
            <a:r>
              <a:rPr lang="es-ES" dirty="0" smtClean="0"/>
              <a:t>Códigos hexadecimales que representan instrucciones,</a:t>
            </a:r>
            <a:br>
              <a:rPr lang="es-ES" dirty="0" smtClean="0"/>
            </a:br>
            <a:r>
              <a:rPr lang="es-ES" dirty="0" smtClean="0"/>
              <a:t>registros de la CPU, direcciones de memoria o datos</a:t>
            </a:r>
          </a:p>
          <a:p>
            <a:pPr lvl="1" indent="1588" defTabSz="876300">
              <a:lnSpc>
                <a:spcPct val="110000"/>
              </a:lnSpc>
              <a:spcBef>
                <a:spcPts val="600"/>
              </a:spcBef>
              <a:buNone/>
              <a:tabLst>
                <a:tab pos="1704975" algn="l"/>
              </a:tabLst>
            </a:pPr>
            <a:r>
              <a:rPr lang="es-ES" dirty="0" smtClean="0">
                <a:latin typeface="+mj-lt"/>
              </a:rPr>
              <a:t>Instrucción	</a:t>
            </a:r>
            <a:r>
              <a:rPr lang="es-ES" i="1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Significado</a:t>
            </a:r>
          </a:p>
          <a:p>
            <a:pPr lvl="1" indent="1588">
              <a:lnSpc>
                <a:spcPct val="110000"/>
              </a:lnSpc>
              <a:spcAft>
                <a:spcPts val="0"/>
              </a:spcAft>
              <a:buNone/>
              <a:tabLst>
                <a:tab pos="1704975" algn="l"/>
              </a:tabLst>
            </a:pPr>
            <a:r>
              <a:rPr lang="es-ES" sz="2000" dirty="0">
                <a:latin typeface="Consolas" pitchFamily="49" charset="0"/>
              </a:rPr>
              <a:t>A0 2F	</a:t>
            </a:r>
            <a:r>
              <a:rPr lang="es-ES" sz="2000" i="1" dirty="0">
                <a:solidFill>
                  <a:schemeClr val="tx1">
                    <a:lumMod val="65000"/>
                  </a:schemeClr>
                </a:solidFill>
              </a:rPr>
              <a:t>Acceder a la celda de memoria 2F</a:t>
            </a:r>
            <a:r>
              <a:rPr lang="es-ES" sz="2000" dirty="0">
                <a:latin typeface="Consolas" pitchFamily="49" charset="0"/>
              </a:rPr>
              <a:t/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3E 01	</a:t>
            </a:r>
            <a:r>
              <a:rPr lang="es-ES" sz="2000" i="1" dirty="0">
                <a:solidFill>
                  <a:schemeClr val="tx1">
                    <a:lumMod val="65000"/>
                  </a:schemeClr>
                </a:solidFill>
              </a:rPr>
              <a:t>Copiarlo el registro 1 de la ALU </a:t>
            </a:r>
            <a:r>
              <a:rPr lang="es-ES" sz="2000" dirty="0">
                <a:latin typeface="Consolas" pitchFamily="49" charset="0"/>
              </a:rPr>
              <a:t/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A0 30	</a:t>
            </a:r>
            <a:r>
              <a:rPr lang="es-ES" sz="2000" i="1" dirty="0">
                <a:solidFill>
                  <a:schemeClr val="tx1">
                    <a:lumMod val="65000"/>
                  </a:schemeClr>
                </a:solidFill>
              </a:rPr>
              <a:t>Acceder a la celda de memoria 30</a:t>
            </a:r>
            <a:r>
              <a:rPr lang="es-ES" sz="2000" dirty="0">
                <a:latin typeface="Consolas" pitchFamily="49" charset="0"/>
              </a:rPr>
              <a:t/>
            </a:r>
            <a:br>
              <a:rPr lang="es-ES" sz="2000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3E 02	</a:t>
            </a:r>
            <a:r>
              <a:rPr lang="es-ES" sz="2000" i="1" dirty="0">
                <a:solidFill>
                  <a:schemeClr val="tx1">
                    <a:lumMod val="65000"/>
                  </a:schemeClr>
                </a:solidFill>
              </a:rPr>
              <a:t>Copiarlo en el registro 2 de la ALU </a:t>
            </a:r>
            <a:r>
              <a:rPr lang="es-ES" sz="2000" i="1" dirty="0">
                <a:latin typeface="Consolas" pitchFamily="49" charset="0"/>
              </a:rPr>
              <a:t/>
            </a:r>
            <a:br>
              <a:rPr lang="es-ES" sz="2000" i="1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1D	</a:t>
            </a:r>
            <a:r>
              <a:rPr lang="es-ES" sz="2000" i="1" dirty="0">
                <a:solidFill>
                  <a:schemeClr val="tx1">
                    <a:lumMod val="65000"/>
                  </a:schemeClr>
                </a:solidFill>
              </a:rPr>
              <a:t>Sumar</a:t>
            </a:r>
            <a:r>
              <a:rPr lang="es-ES" sz="2000" i="1" dirty="0">
                <a:latin typeface="Consolas" pitchFamily="49" charset="0"/>
              </a:rPr>
              <a:t/>
            </a:r>
            <a:br>
              <a:rPr lang="es-ES" sz="2000" i="1" dirty="0">
                <a:latin typeface="Consolas" pitchFamily="49" charset="0"/>
              </a:rPr>
            </a:br>
            <a:r>
              <a:rPr lang="es-ES" sz="2000" dirty="0">
                <a:latin typeface="Consolas" pitchFamily="49" charset="0"/>
              </a:rPr>
              <a:t>B3 31	</a:t>
            </a:r>
            <a:r>
              <a:rPr lang="es-ES" sz="2000" i="1" dirty="0">
                <a:solidFill>
                  <a:schemeClr val="tx1">
                    <a:lumMod val="65000"/>
                  </a:schemeClr>
                </a:solidFill>
              </a:rPr>
              <a:t>Guardar el resultado en la celda de memoria 31</a:t>
            </a:r>
            <a:endParaRPr lang="es-ES" sz="2000" i="1" dirty="0">
              <a:solidFill>
                <a:schemeClr val="tx1">
                  <a:lumMod val="6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7966990" y="4134811"/>
            <a:ext cx="30681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2000" dirty="0">
                <a:solidFill>
                  <a:schemeClr val="bg1"/>
                </a:solidFill>
                <a:latin typeface="Calibri"/>
              </a:rPr>
              <a:t>Lenguaje de bajo</a:t>
            </a:r>
            <a:r>
              <a:rPr lang="es-ES" sz="2000" dirty="0">
                <a:solidFill>
                  <a:schemeClr val="bg1"/>
                </a:solidFill>
                <a:latin typeface="+mj-lt"/>
              </a:rPr>
              <a:t> nivel</a:t>
            </a:r>
          </a:p>
          <a:p>
            <a:pPr algn="ctr">
              <a:spcAft>
                <a:spcPts val="600"/>
              </a:spcAft>
            </a:pPr>
            <a:r>
              <a:rPr lang="es-ES" sz="2000" dirty="0">
                <a:solidFill>
                  <a:schemeClr val="bg1"/>
                </a:solidFill>
                <a:latin typeface="+mj-lt"/>
              </a:rPr>
              <a:t>Dependiente de la máquina</a:t>
            </a:r>
          </a:p>
          <a:p>
            <a:pPr algn="ctr">
              <a:spcAft>
                <a:spcPts val="600"/>
              </a:spcAft>
            </a:pPr>
            <a:r>
              <a:rPr lang="es-ES" sz="2000" dirty="0">
                <a:solidFill>
                  <a:schemeClr val="bg1"/>
                </a:solidFill>
                <a:latin typeface="+mj-lt"/>
              </a:rPr>
              <a:t>Programación difícil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63352" y="-86122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Lenguaje ensamblador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634481" y="1672118"/>
            <a:ext cx="8229600" cy="5110163"/>
          </a:xfrm>
        </p:spPr>
        <p:txBody>
          <a:bodyPr/>
          <a:lstStyle/>
          <a:p>
            <a:pPr lvl="1" indent="1588">
              <a:buNone/>
            </a:pPr>
            <a:r>
              <a:rPr lang="es-ES" dirty="0" smtClean="0"/>
              <a:t>Nemotécnicos para los códigos hexadecimales:</a:t>
            </a:r>
          </a:p>
          <a:p>
            <a:pPr marL="541338" lvl="1" indent="1588">
              <a:buNone/>
            </a:pPr>
            <a:r>
              <a:rPr lang="es-ES" dirty="0" smtClean="0">
                <a:latin typeface="Consolas" pitchFamily="49" charset="0"/>
              </a:rPr>
              <a:t>A0 </a:t>
            </a:r>
            <a:r>
              <a:rPr lang="es-ES" dirty="0" smtClean="0">
                <a:latin typeface="Consolas" pitchFamily="49" charset="0"/>
                <a:sym typeface="Wingdings" pitchFamily="2" charset="2"/>
              </a:rPr>
              <a:t> READ   3E  REG   1D  ADD   …</a:t>
            </a:r>
            <a:endParaRPr lang="es-ES" dirty="0" smtClean="0"/>
          </a:p>
          <a:p>
            <a:pPr lvl="1" indent="1588">
              <a:spcBef>
                <a:spcPts val="1200"/>
              </a:spcBef>
              <a:buNone/>
            </a:pPr>
            <a:r>
              <a:rPr lang="es-ES" dirty="0" smtClean="0"/>
              <a:t>Mayor legibilidad:</a:t>
            </a:r>
          </a:p>
          <a:p>
            <a:pPr marL="541338" lvl="1" indent="1588">
              <a:buNone/>
            </a:pPr>
            <a:r>
              <a:rPr lang="es-ES" dirty="0" smtClean="0">
                <a:latin typeface="Consolas" pitchFamily="49" charset="0"/>
              </a:rPr>
              <a:t>READ 2F</a:t>
            </a:r>
            <a:br>
              <a:rPr lang="es-ES" dirty="0" smtClean="0">
                <a:latin typeface="Consolas" pitchFamily="49" charset="0"/>
              </a:rPr>
            </a:br>
            <a:r>
              <a:rPr lang="es-ES" dirty="0" smtClean="0">
                <a:latin typeface="Consolas" pitchFamily="49" charset="0"/>
              </a:rPr>
              <a:t>REG 01 </a:t>
            </a:r>
            <a:br>
              <a:rPr lang="es-ES" dirty="0" smtClean="0">
                <a:latin typeface="Consolas" pitchFamily="49" charset="0"/>
              </a:rPr>
            </a:br>
            <a:r>
              <a:rPr lang="es-ES" dirty="0" smtClean="0">
                <a:latin typeface="Consolas" pitchFamily="49" charset="0"/>
              </a:rPr>
              <a:t>READ 30</a:t>
            </a:r>
            <a:br>
              <a:rPr lang="es-ES" dirty="0" smtClean="0">
                <a:latin typeface="Consolas" pitchFamily="49" charset="0"/>
              </a:rPr>
            </a:br>
            <a:r>
              <a:rPr lang="es-ES" dirty="0" smtClean="0">
                <a:latin typeface="Consolas" pitchFamily="49" charset="0"/>
              </a:rPr>
              <a:t>REG 02 </a:t>
            </a:r>
            <a:r>
              <a:rPr lang="es-ES" i="1" dirty="0" smtClean="0">
                <a:latin typeface="Consolas" pitchFamily="49" charset="0"/>
              </a:rPr>
              <a:t/>
            </a:r>
            <a:br>
              <a:rPr lang="es-ES" i="1" dirty="0" smtClean="0">
                <a:latin typeface="Consolas" pitchFamily="49" charset="0"/>
              </a:rPr>
            </a:br>
            <a:r>
              <a:rPr lang="es-ES" dirty="0" smtClean="0">
                <a:latin typeface="Consolas" pitchFamily="49" charset="0"/>
              </a:rPr>
              <a:t>ADD   </a:t>
            </a:r>
            <a:r>
              <a:rPr lang="es-ES" i="1" dirty="0" smtClean="0">
                <a:latin typeface="Consolas" pitchFamily="49" charset="0"/>
              </a:rPr>
              <a:t/>
            </a:r>
            <a:br>
              <a:rPr lang="es-ES" i="1" dirty="0" smtClean="0">
                <a:latin typeface="Consolas" pitchFamily="49" charset="0"/>
              </a:rPr>
            </a:br>
            <a:r>
              <a:rPr lang="es-ES" dirty="0" smtClean="0">
                <a:latin typeface="Consolas" pitchFamily="49" charset="0"/>
              </a:rPr>
              <a:t>WRITE 31</a:t>
            </a:r>
          </a:p>
          <a:p>
            <a:pPr marL="361950" lvl="1" indent="0">
              <a:spcBef>
                <a:spcPts val="1200"/>
              </a:spcBef>
              <a:buNone/>
            </a:pPr>
            <a:r>
              <a:rPr lang="es-ES" dirty="0" smtClean="0"/>
              <a:t>Lenguaje de nivel medio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2" name="11 Grupo"/>
          <p:cNvGrpSpPr/>
          <p:nvPr/>
        </p:nvGrpSpPr>
        <p:grpSpPr>
          <a:xfrm>
            <a:off x="8260432" y="4526446"/>
            <a:ext cx="2934072" cy="1350827"/>
            <a:chOff x="4792216" y="4238413"/>
            <a:chExt cx="2934072" cy="1350827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792216" y="4881354"/>
              <a:ext cx="2934072" cy="707886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Código </a:t>
              </a:r>
              <a:r>
                <a:rPr lang="es-ES_tradnl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objeto</a:t>
              </a:r>
              <a:r>
                <a:rPr lang="es-ES_tradnl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/>
              </a:r>
              <a:br>
                <a:rPr lang="es-ES_tradnl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_tradnl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(lenguaje máquina)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259252" y="4238413"/>
              <a:ext cx="0" cy="64294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stealth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s-E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8508268" y="3280424"/>
            <a:ext cx="2438400" cy="1350828"/>
            <a:chOff x="5040052" y="2992392"/>
            <a:chExt cx="2438400" cy="1350828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5040052" y="3635334"/>
              <a:ext cx="2438400" cy="707886"/>
            </a:xfrm>
            <a:prstGeom prst="rect">
              <a:avLst/>
            </a:prstGeom>
            <a:solidFill>
              <a:schemeClr val="accent6"/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sz="20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Programa ensamblador</a:t>
              </a:r>
              <a:endParaRPr lang="es-E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6256875" y="2992392"/>
              <a:ext cx="4754" cy="64294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stealth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s-E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184232" y="2708920"/>
            <a:ext cx="3086472" cy="707886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Código fuente</a:t>
            </a:r>
            <a:br>
              <a:rPr lang="es-ES_tradn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_tradn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(lenguaje ensamblador)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4650" y="5383213"/>
            <a:ext cx="2927350" cy="1397000"/>
          </a:xfrm>
        </p:spPr>
        <p:txBody>
          <a:bodyPr/>
          <a:lstStyle/>
          <a:p>
            <a:r>
              <a:rPr lang="es-ES" sz="2000" dirty="0" smtClean="0"/>
              <a:t>Página</a:t>
            </a:r>
            <a:r>
              <a:rPr lang="en-US" sz="2000" dirty="0" smtClean="0"/>
              <a:t> </a:t>
            </a:r>
            <a:fld id="{042AED99-7FB4-404E-8A97-64753DCE42EC}" type="slidenum">
              <a:rPr lang="en-US" sz="2000" smtClean="0"/>
              <a:pPr/>
              <a:t>15</a:t>
            </a:fld>
            <a:endParaRPr lang="en-US" sz="2000" dirty="0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911424" y="764704"/>
            <a:ext cx="10782300" cy="3352800"/>
          </a:xfrm>
        </p:spPr>
        <p:txBody>
          <a:bodyPr>
            <a:normAutofit/>
          </a:bodyPr>
          <a:lstStyle/>
          <a:p>
            <a:r>
              <a:rPr lang="es-ES" sz="8000" dirty="0" smtClean="0">
                <a:solidFill>
                  <a:schemeClr val="bg1"/>
                </a:solidFill>
              </a:rPr>
              <a:t>Lenguajes de Programación de </a:t>
            </a:r>
            <a:br>
              <a:rPr lang="es-ES" sz="8000" dirty="0" smtClean="0">
                <a:solidFill>
                  <a:schemeClr val="bg1"/>
                </a:solidFill>
              </a:rPr>
            </a:br>
            <a:r>
              <a:rPr lang="es-ES" sz="8000" dirty="0" smtClean="0">
                <a:solidFill>
                  <a:schemeClr val="bg1"/>
                </a:solidFill>
              </a:rPr>
              <a:t>Alto Nivel</a:t>
            </a:r>
            <a:endParaRPr lang="es-ES" sz="8000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67332" y="-245743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Lenguajes de programación de alto nivel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2113" y="1231108"/>
            <a:ext cx="8229600" cy="5110163"/>
          </a:xfrm>
        </p:spPr>
        <p:txBody>
          <a:bodyPr>
            <a:normAutofit/>
          </a:bodyPr>
          <a:lstStyle/>
          <a:p>
            <a:pPr marL="712788" lvl="1"/>
            <a:r>
              <a:rPr lang="es-ES" sz="2400" dirty="0">
                <a:solidFill>
                  <a:schemeClr val="bg1"/>
                </a:solidFill>
              </a:rPr>
              <a:t>Más cercanos a los lenguajes natural y matemático</a:t>
            </a:r>
          </a:p>
          <a:p>
            <a:pPr marL="712788" lvl="1" algn="ctr">
              <a:buNone/>
            </a:pPr>
            <a:r>
              <a:rPr lang="es-ES" sz="2400" dirty="0">
                <a:solidFill>
                  <a:schemeClr val="bg1"/>
                </a:solidFill>
                <a:latin typeface="Consolas" pitchFamily="49" charset="0"/>
              </a:rPr>
              <a:t>resultado = dato1 + dato2;</a:t>
            </a:r>
            <a:endParaRPr lang="es-ES" sz="2400" dirty="0">
              <a:solidFill>
                <a:schemeClr val="bg1"/>
              </a:solidFill>
            </a:endParaRPr>
          </a:p>
          <a:p>
            <a:pPr marL="712788" lvl="1"/>
            <a:r>
              <a:rPr lang="es-ES" sz="2400" dirty="0">
                <a:solidFill>
                  <a:schemeClr val="bg1"/>
                </a:solidFill>
              </a:rPr>
              <a:t>Mayor legibilidad, mayor facilidad de codificación</a:t>
            </a:r>
          </a:p>
          <a:p>
            <a:pPr marL="712788" lvl="1"/>
            <a:r>
              <a:rPr lang="es-ES" sz="2400" dirty="0">
                <a:solidFill>
                  <a:schemeClr val="bg1"/>
                </a:solidFill>
              </a:rPr>
              <a:t>Estructuración de datos / abstracción procedimental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06661" y="5642771"/>
            <a:ext cx="2925762" cy="1397000"/>
          </a:xfrm>
        </p:spPr>
        <p:txBody>
          <a:bodyPr/>
          <a:lstStyle/>
          <a:p>
            <a:r>
              <a:rPr lang="es-ES" sz="3200" dirty="0" smtClean="0">
                <a:solidFill>
                  <a:schemeClr val="bg1">
                    <a:alpha val="25000"/>
                  </a:schemeClr>
                </a:solidFill>
              </a:rPr>
              <a:t>Página</a:t>
            </a:r>
            <a:r>
              <a:rPr lang="en-US" dirty="0" smtClean="0">
                <a:solidFill>
                  <a:schemeClr val="bg1">
                    <a:alpha val="25000"/>
                  </a:schemeClr>
                </a:solidFill>
              </a:rPr>
              <a:t> </a:t>
            </a:r>
            <a:fld id="{042AED99-7FB4-404E-8A97-64753DCE42EC}" type="slidenum">
              <a:rPr lang="en-US" sz="2800" smtClean="0">
                <a:solidFill>
                  <a:schemeClr val="bg1">
                    <a:alpha val="25000"/>
                  </a:schemeClr>
                </a:solidFill>
              </a:rPr>
              <a:pPr/>
              <a:t>16</a:t>
            </a:fld>
            <a:endParaRPr lang="en-US" sz="2800" dirty="0">
              <a:solidFill>
                <a:schemeClr val="bg1">
                  <a:alpha val="25000"/>
                </a:schemeClr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360526" y="3721246"/>
            <a:ext cx="14203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Pascal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8285203" y="5150006"/>
            <a:ext cx="9566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C++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2323438" y="3721246"/>
            <a:ext cx="4539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C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9149964" y="4435626"/>
            <a:ext cx="966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Ada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6418505" y="5150006"/>
            <a:ext cx="11784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Eiffel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8977266" y="3721246"/>
            <a:ext cx="11936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 err="1">
                <a:ln w="11430"/>
                <a:solidFill>
                  <a:schemeClr val="bg1"/>
                </a:solidFill>
              </a:rPr>
              <a:t>Ruby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5146493" y="3721247"/>
            <a:ext cx="180202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Cobol</a:t>
            </a:r>
          </a:p>
          <a:p>
            <a:pPr algn="ctr"/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2447831" y="4435626"/>
            <a:ext cx="135306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BASIC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552187" y="3078304"/>
            <a:ext cx="21191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FORTRAN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2459693" y="5150006"/>
            <a:ext cx="15295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Simula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4408732" y="4435626"/>
            <a:ext cx="19949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 err="1">
                <a:ln w="11430"/>
                <a:solidFill>
                  <a:schemeClr val="bg1"/>
                </a:solidFill>
              </a:rPr>
              <a:t>Smalltalk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7593189" y="3078304"/>
            <a:ext cx="14713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 err="1">
                <a:ln w="11430"/>
                <a:solidFill>
                  <a:schemeClr val="bg1"/>
                </a:solidFill>
              </a:rPr>
              <a:t>Prolog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7336015" y="3721246"/>
            <a:ext cx="9637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 err="1">
                <a:ln w="11430"/>
                <a:solidFill>
                  <a:schemeClr val="bg1"/>
                </a:solidFill>
              </a:rPr>
              <a:t>Lisp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4706593" y="5150006"/>
            <a:ext cx="1021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Java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5378268" y="3078304"/>
            <a:ext cx="16104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 err="1">
                <a:ln w="11430"/>
                <a:solidFill>
                  <a:schemeClr val="bg1"/>
                </a:solidFill>
              </a:rPr>
              <a:t>Python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7065628" y="4435626"/>
            <a:ext cx="16018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 err="1">
                <a:ln w="11430"/>
                <a:solidFill>
                  <a:schemeClr val="bg1"/>
                </a:solidFill>
              </a:rPr>
              <a:t>Haskell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9555508" y="3078304"/>
            <a:ext cx="70403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C#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5789788" y="5589240"/>
            <a:ext cx="5549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000" b="1" dirty="0">
                <a:ln w="11430"/>
                <a:solidFill>
                  <a:schemeClr val="bg1"/>
                </a:solidFill>
              </a:rPr>
              <a:t>...</a:t>
            </a:r>
            <a:endParaRPr lang="es-ES" sz="4000" b="1" dirty="0">
              <a:ln w="11430"/>
              <a:solidFill>
                <a:schemeClr val="bg1"/>
              </a:solidFill>
            </a:endParaRPr>
          </a:p>
        </p:txBody>
      </p:sp>
      <p:sp>
        <p:nvSpPr>
          <p:cNvPr id="29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33548" y="-269579"/>
            <a:ext cx="10772775" cy="1657350"/>
          </a:xfrm>
        </p:spPr>
        <p:txBody>
          <a:bodyPr>
            <a:normAutofit/>
          </a:bodyPr>
          <a:lstStyle/>
          <a:p>
            <a:r>
              <a:rPr lang="es-ES" sz="4400" dirty="0" smtClean="0">
                <a:solidFill>
                  <a:schemeClr val="bg1"/>
                </a:solidFill>
              </a:rPr>
              <a:t>Lenguajes de programación de alto nivel</a:t>
            </a: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1688788" y="1531044"/>
            <a:ext cx="8229600" cy="51101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Traducción </a:t>
            </a:r>
            <a:endParaRPr lang="es-ES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lvl="1" indent="1588">
              <a:buNone/>
            </a:pPr>
            <a:endParaRPr lang="es-ES" dirty="0" smtClean="0"/>
          </a:p>
          <a:p>
            <a:pPr marL="0" lvl="1" indent="1588">
              <a:buNone/>
            </a:pPr>
            <a:r>
              <a:rPr lang="es-E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Compiladores: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dirty="0" smtClean="0"/>
              <a:t>Compilan y enlazan</a:t>
            </a:r>
            <a:br>
              <a:rPr lang="es-ES" dirty="0" smtClean="0"/>
            </a:br>
            <a:r>
              <a:rPr lang="es-ES" dirty="0" smtClean="0"/>
              <a:t>programas completos</a:t>
            </a:r>
          </a:p>
          <a:p>
            <a:pPr marL="0" lvl="1" indent="1588">
              <a:buNone/>
            </a:pPr>
            <a:endParaRPr lang="es-ES" sz="2400" dirty="0"/>
          </a:p>
          <a:p>
            <a:pPr marL="0" lvl="1" indent="1588">
              <a:buNone/>
            </a:pPr>
            <a:r>
              <a:rPr lang="es-ES" sz="24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Intérpretes:</a:t>
            </a:r>
            <a:r>
              <a:rPr lang="es-ES" sz="2400" dirty="0"/>
              <a:t/>
            </a:r>
            <a:br>
              <a:rPr lang="es-ES" sz="2400" dirty="0"/>
            </a:br>
            <a:r>
              <a:rPr lang="es-ES" dirty="0" smtClean="0"/>
              <a:t>Compilan, enlazan</a:t>
            </a:r>
            <a:br>
              <a:rPr lang="es-ES" dirty="0" smtClean="0"/>
            </a:br>
            <a:r>
              <a:rPr lang="es-ES" dirty="0" smtClean="0"/>
              <a:t>y ejecutan instrucción</a:t>
            </a:r>
            <a:br>
              <a:rPr lang="es-ES" dirty="0" smtClean="0"/>
            </a:br>
            <a:r>
              <a:rPr lang="es-ES" dirty="0" smtClean="0"/>
              <a:t>a instrucción</a:t>
            </a:r>
          </a:p>
          <a:p>
            <a:pPr lvl="1" indent="1588"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0" name="49 Grupo"/>
          <p:cNvGrpSpPr/>
          <p:nvPr/>
        </p:nvGrpSpPr>
        <p:grpSpPr>
          <a:xfrm>
            <a:off x="5453058" y="1727423"/>
            <a:ext cx="1857388" cy="1415834"/>
            <a:chOff x="5000628" y="1798861"/>
            <a:chExt cx="1857388" cy="141583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5000628" y="2147895"/>
              <a:ext cx="1857388" cy="1066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tint val="98000"/>
                <a:shade val="25000"/>
                <a:satMod val="250000"/>
              </a:schemeClr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Compilador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cxnSp>
          <p:nvCxnSpPr>
            <p:cNvPr id="9" name="AutoShape 7"/>
            <p:cNvCxnSpPr>
              <a:cxnSpLocks noChangeShapeType="1"/>
            </p:cNvCxnSpPr>
            <p:nvPr/>
          </p:nvCxnSpPr>
          <p:spPr bwMode="auto">
            <a:xfrm rot="5400000">
              <a:off x="5754401" y="1972981"/>
              <a:ext cx="349827" cy="1588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52" name="51 Grupo"/>
          <p:cNvGrpSpPr/>
          <p:nvPr/>
        </p:nvGrpSpPr>
        <p:grpSpPr>
          <a:xfrm>
            <a:off x="5734044" y="3905328"/>
            <a:ext cx="1295400" cy="1047397"/>
            <a:chOff x="5281614" y="3976765"/>
            <a:chExt cx="1295400" cy="1047397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5281614" y="4338362"/>
              <a:ext cx="1295400" cy="6858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tint val="98000"/>
                <a:shade val="25000"/>
                <a:satMod val="250000"/>
              </a:schemeClr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Enlazador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cxnSp>
          <p:nvCxnSpPr>
            <p:cNvPr id="12" name="AutoShape 10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5923606" y="3976765"/>
              <a:ext cx="5708" cy="361597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stealth" w="lg" len="lg"/>
            </a:ln>
          </p:spPr>
        </p:cxnSp>
      </p:grpSp>
      <p:grpSp>
        <p:nvGrpSpPr>
          <p:cNvPr id="53" name="52 Grupo"/>
          <p:cNvGrpSpPr/>
          <p:nvPr/>
        </p:nvGrpSpPr>
        <p:grpSpPr>
          <a:xfrm>
            <a:off x="7029444" y="4148160"/>
            <a:ext cx="2081254" cy="1015663"/>
            <a:chOff x="6577014" y="4219597"/>
            <a:chExt cx="2081254" cy="1015663"/>
          </a:xfrm>
        </p:grpSpPr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7358082" y="4219597"/>
              <a:ext cx="130018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Código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objeto de</a:t>
              </a:r>
              <a:b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biblioteca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cxnSp>
          <p:nvCxnSpPr>
            <p:cNvPr id="16" name="AutoShape 10"/>
            <p:cNvCxnSpPr>
              <a:cxnSpLocks noChangeShapeType="1"/>
            </p:cNvCxnSpPr>
            <p:nvPr/>
          </p:nvCxnSpPr>
          <p:spPr bwMode="auto">
            <a:xfrm rot="10800000">
              <a:off x="6577014" y="4680468"/>
              <a:ext cx="781068" cy="1588"/>
            </a:xfrm>
            <a:prstGeom prst="straightConnector1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29" name="28 Grupo"/>
          <p:cNvGrpSpPr/>
          <p:nvPr/>
        </p:nvGrpSpPr>
        <p:grpSpPr>
          <a:xfrm>
            <a:off x="5519936" y="1071546"/>
            <a:ext cx="4719468" cy="1446550"/>
            <a:chOff x="3995936" y="1071546"/>
            <a:chExt cx="4719468" cy="1446550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995936" y="1357298"/>
              <a:ext cx="17300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Código fuente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25" name="24 Rectángulo"/>
            <p:cNvSpPr/>
            <p:nvPr/>
          </p:nvSpPr>
          <p:spPr>
            <a:xfrm>
              <a:off x="6000760" y="1071546"/>
              <a:ext cx="2714644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indent="1588"/>
              <a:r>
                <a:rPr lang="es-E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#include &lt;iostream&gt;</a:t>
              </a:r>
            </a:p>
            <a:p>
              <a:pPr marL="0" lvl="1" indent="1588"/>
              <a:r>
                <a:rPr lang="es-E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using namespace std;</a:t>
              </a:r>
            </a:p>
            <a:p>
              <a:pPr marL="0" lvl="1" indent="1588"/>
              <a:endParaRPr lang="es-E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  <a:p>
              <a:pPr marL="0" lvl="1" indent="1588"/>
              <a:r>
                <a:rPr lang="es-E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int main()</a:t>
              </a:r>
            </a:p>
            <a:p>
              <a:pPr marL="0" lvl="1" indent="1588"/>
              <a:r>
                <a:rPr lang="es-E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{</a:t>
              </a:r>
            </a:p>
            <a:p>
              <a:pPr marL="0" lvl="1" indent="1588"/>
              <a:r>
                <a:rPr lang="es-E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 cout &lt;&lt; "Hola Mundo!" &lt;&lt; endl;</a:t>
              </a:r>
            </a:p>
            <a:p>
              <a:pPr marL="0" lvl="1" indent="1588"/>
              <a:r>
                <a:rPr lang="es-E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  return 0;</a:t>
              </a:r>
            </a:p>
            <a:p>
              <a:pPr marL="0" lvl="1" indent="1588"/>
              <a:r>
                <a:rPr lang="es-ES" sz="1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}</a:t>
              </a:r>
            </a:p>
          </p:txBody>
        </p:sp>
      </p:grpSp>
      <p:grpSp>
        <p:nvGrpSpPr>
          <p:cNvPr id="31" name="30 Grupo"/>
          <p:cNvGrpSpPr/>
          <p:nvPr/>
        </p:nvGrpSpPr>
        <p:grpSpPr>
          <a:xfrm>
            <a:off x="5519937" y="3143257"/>
            <a:ext cx="4937037" cy="762070"/>
            <a:chOff x="3995936" y="3143257"/>
            <a:chExt cx="4937037" cy="762070"/>
          </a:xfrm>
        </p:grpSpPr>
        <p:grpSp>
          <p:nvGrpSpPr>
            <p:cNvPr id="51" name="50 Grupo"/>
            <p:cNvGrpSpPr/>
            <p:nvPr/>
          </p:nvGrpSpPr>
          <p:grpSpPr>
            <a:xfrm>
              <a:off x="3995936" y="3143257"/>
              <a:ext cx="1712200" cy="762070"/>
              <a:chOff x="5067506" y="3214695"/>
              <a:chExt cx="1712200" cy="762070"/>
            </a:xfrm>
          </p:grpSpPr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5067506" y="3576655"/>
                <a:ext cx="17122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s-E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Código objeto</a:t>
                </a:r>
                <a:endPara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endParaRPr>
              </a:p>
            </p:txBody>
          </p:sp>
          <p:cxnSp>
            <p:nvCxnSpPr>
              <p:cNvPr id="10" name="AutoShape 8"/>
              <p:cNvCxnSpPr>
                <a:cxnSpLocks noChangeShapeType="1"/>
                <a:stCxn id="6" idx="2"/>
                <a:endCxn id="8" idx="0"/>
              </p:cNvCxnSpPr>
              <p:nvPr/>
            </p:nvCxnSpPr>
            <p:spPr bwMode="auto">
              <a:xfrm flipH="1">
                <a:off x="5923606" y="3214695"/>
                <a:ext cx="5716" cy="361960"/>
              </a:xfrm>
              <a:prstGeom prst="straightConnector1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30" name="29 CuadroTexto"/>
            <p:cNvSpPr txBox="1"/>
            <p:nvPr/>
          </p:nvSpPr>
          <p:spPr>
            <a:xfrm>
              <a:off x="6000760" y="3500438"/>
              <a:ext cx="293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0100010100111010011100…</a:t>
              </a:r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5238744" y="4952725"/>
            <a:ext cx="4679644" cy="1117767"/>
            <a:chOff x="3714744" y="4952724"/>
            <a:chExt cx="4679644" cy="1117767"/>
          </a:xfrm>
        </p:grpSpPr>
        <p:grpSp>
          <p:nvGrpSpPr>
            <p:cNvPr id="54" name="53 Grupo"/>
            <p:cNvGrpSpPr/>
            <p:nvPr/>
          </p:nvGrpSpPr>
          <p:grpSpPr>
            <a:xfrm>
              <a:off x="3714744" y="4952724"/>
              <a:ext cx="2286000" cy="1117767"/>
              <a:chOff x="4786314" y="5024162"/>
              <a:chExt cx="2286000" cy="1117767"/>
            </a:xfrm>
          </p:grpSpPr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4786314" y="5434043"/>
                <a:ext cx="228600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sz="2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Programa</a:t>
                </a:r>
                <a:br>
                  <a:rPr lang="es-ES" sz="2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</a:br>
                <a:r>
                  <a:rPr lang="es-ES" sz="2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ejecutable</a:t>
                </a:r>
                <a:endParaRPr lang="es-ES" sz="20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endParaRPr>
              </a:p>
            </p:txBody>
          </p:sp>
          <p:cxnSp>
            <p:nvCxnSpPr>
              <p:cNvPr id="14" name="AutoShape 12"/>
              <p:cNvCxnSpPr>
                <a:cxnSpLocks noChangeShapeType="1"/>
                <a:stCxn id="11" idx="2"/>
                <a:endCxn id="13" idx="0"/>
              </p:cNvCxnSpPr>
              <p:nvPr/>
            </p:nvCxnSpPr>
            <p:spPr bwMode="auto">
              <a:xfrm>
                <a:off x="5929314" y="5024162"/>
                <a:ext cx="0" cy="409881"/>
              </a:xfrm>
              <a:prstGeom prst="straightConnector1">
                <a:avLst/>
              </a:prstGeom>
              <a:noFill/>
              <a:ln w="38100">
                <a:solidFill>
                  <a:srgbClr val="FFC000"/>
                </a:solidFill>
                <a:round/>
                <a:headEnd/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</p:grpSp>
        <p:sp>
          <p:nvSpPr>
            <p:cNvPr id="26" name="25 CuadroTexto"/>
            <p:cNvSpPr txBox="1"/>
            <p:nvPr/>
          </p:nvSpPr>
          <p:spPr>
            <a:xfrm>
              <a:off x="5643570" y="5429264"/>
              <a:ext cx="27508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Para una arquitectura concreta</a:t>
              </a:r>
              <a:b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y un sistema operativo</a:t>
              </a:r>
            </a:p>
          </p:txBody>
        </p:sp>
      </p:grpSp>
      <p:sp>
        <p:nvSpPr>
          <p:cNvPr id="28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19336" y="-172566"/>
            <a:ext cx="11827964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Los lenguajes de programación de alto nivel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220973" y="1127149"/>
            <a:ext cx="8229600" cy="51101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Genealogía de lenguajes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33" name="332 Grupo"/>
          <p:cNvGrpSpPr/>
          <p:nvPr/>
        </p:nvGrpSpPr>
        <p:grpSpPr>
          <a:xfrm>
            <a:off x="2309786" y="2625535"/>
            <a:ext cx="3506360" cy="1492575"/>
            <a:chOff x="928662" y="2571744"/>
            <a:chExt cx="3506360" cy="14925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33 Conector recto"/>
            <p:cNvCxnSpPr/>
            <p:nvPr/>
          </p:nvCxnSpPr>
          <p:spPr>
            <a:xfrm>
              <a:off x="928662" y="2571744"/>
              <a:ext cx="3214710" cy="1214446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"/>
            <p:cNvCxnSpPr/>
            <p:nvPr/>
          </p:nvCxnSpPr>
          <p:spPr>
            <a:xfrm>
              <a:off x="2000232" y="3429000"/>
              <a:ext cx="2143140" cy="428628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27 CuadroTexto"/>
            <p:cNvSpPr txBox="1"/>
            <p:nvPr/>
          </p:nvSpPr>
          <p:spPr>
            <a:xfrm>
              <a:off x="3827292" y="3571876"/>
              <a:ext cx="607730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BASIC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1964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35" name="334 Grupo"/>
          <p:cNvGrpSpPr/>
          <p:nvPr/>
        </p:nvGrpSpPr>
        <p:grpSpPr>
          <a:xfrm>
            <a:off x="3309919" y="5554493"/>
            <a:ext cx="3087647" cy="706757"/>
            <a:chOff x="1928794" y="5500702"/>
            <a:chExt cx="3087647" cy="7067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37" name="136 Conector recto"/>
            <p:cNvCxnSpPr/>
            <p:nvPr/>
          </p:nvCxnSpPr>
          <p:spPr>
            <a:xfrm>
              <a:off x="1928794" y="5500702"/>
              <a:ext cx="2857520" cy="428628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134 CuadroTexto"/>
            <p:cNvSpPr txBox="1"/>
            <p:nvPr/>
          </p:nvSpPr>
          <p:spPr>
            <a:xfrm>
              <a:off x="4483538" y="5715016"/>
              <a:ext cx="532903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Logo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1968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45" name="344 Grupo"/>
          <p:cNvGrpSpPr/>
          <p:nvPr/>
        </p:nvGrpSpPr>
        <p:grpSpPr>
          <a:xfrm>
            <a:off x="3381357" y="3268476"/>
            <a:ext cx="6740763" cy="2286016"/>
            <a:chOff x="2000232" y="3214686"/>
            <a:chExt cx="6740763" cy="2286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4" name="153 Conector recto"/>
            <p:cNvCxnSpPr/>
            <p:nvPr/>
          </p:nvCxnSpPr>
          <p:spPr>
            <a:xfrm rot="16200000" flipH="1">
              <a:off x="7536677" y="3821909"/>
              <a:ext cx="1500198" cy="285752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155 Conector recto"/>
            <p:cNvCxnSpPr/>
            <p:nvPr/>
          </p:nvCxnSpPr>
          <p:spPr>
            <a:xfrm>
              <a:off x="5357818" y="4643446"/>
              <a:ext cx="3071834" cy="71438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157 Conector recto"/>
            <p:cNvCxnSpPr/>
            <p:nvPr/>
          </p:nvCxnSpPr>
          <p:spPr>
            <a:xfrm>
              <a:off x="7429520" y="4071942"/>
              <a:ext cx="1000132" cy="714380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159 Conector recto"/>
            <p:cNvCxnSpPr/>
            <p:nvPr/>
          </p:nvCxnSpPr>
          <p:spPr>
            <a:xfrm flipV="1">
              <a:off x="2000232" y="4714884"/>
              <a:ext cx="6500858" cy="785818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151 CuadroTexto"/>
            <p:cNvSpPr txBox="1"/>
            <p:nvPr/>
          </p:nvSpPr>
          <p:spPr>
            <a:xfrm>
              <a:off x="8188536" y="4500570"/>
              <a:ext cx="552459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Ruby</a:t>
              </a:r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/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1993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44" name="343 Grupo"/>
          <p:cNvGrpSpPr/>
          <p:nvPr/>
        </p:nvGrpSpPr>
        <p:grpSpPr>
          <a:xfrm>
            <a:off x="6667504" y="2768411"/>
            <a:ext cx="3239130" cy="778195"/>
            <a:chOff x="5286380" y="2714620"/>
            <a:chExt cx="3239130" cy="7781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4" name="143 Conector recto"/>
            <p:cNvCxnSpPr/>
            <p:nvPr/>
          </p:nvCxnSpPr>
          <p:spPr>
            <a:xfrm>
              <a:off x="5286380" y="2714620"/>
              <a:ext cx="2928958" cy="500066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45 Conector recto"/>
            <p:cNvCxnSpPr/>
            <p:nvPr/>
          </p:nvCxnSpPr>
          <p:spPr>
            <a:xfrm flipV="1">
              <a:off x="6072198" y="3214686"/>
              <a:ext cx="2143140" cy="214316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141 CuadroTexto"/>
            <p:cNvSpPr txBox="1"/>
            <p:nvPr/>
          </p:nvSpPr>
          <p:spPr>
            <a:xfrm>
              <a:off x="7819548" y="3000372"/>
              <a:ext cx="705962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Python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1991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43" name="342 Grupo"/>
          <p:cNvGrpSpPr/>
          <p:nvPr/>
        </p:nvGrpSpPr>
        <p:grpSpPr>
          <a:xfrm>
            <a:off x="8024827" y="3911419"/>
            <a:ext cx="1023863" cy="492443"/>
            <a:chOff x="6643702" y="3857628"/>
            <a:chExt cx="1023863" cy="4924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8" name="147 Conector recto"/>
            <p:cNvCxnSpPr/>
            <p:nvPr/>
          </p:nvCxnSpPr>
          <p:spPr>
            <a:xfrm>
              <a:off x="6643702" y="4071942"/>
              <a:ext cx="714380" cy="0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138 CuadroTexto"/>
            <p:cNvSpPr txBox="1"/>
            <p:nvPr/>
          </p:nvSpPr>
          <p:spPr>
            <a:xfrm>
              <a:off x="7118825" y="3857628"/>
              <a:ext cx="548740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Eiffel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1986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40" name="339 Grupo"/>
          <p:cNvGrpSpPr/>
          <p:nvPr/>
        </p:nvGrpSpPr>
        <p:grpSpPr>
          <a:xfrm>
            <a:off x="6310314" y="3268477"/>
            <a:ext cx="1494666" cy="492443"/>
            <a:chOff x="4929190" y="3214686"/>
            <a:chExt cx="1494666" cy="4924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86" name="185 Conector recto"/>
            <p:cNvCxnSpPr/>
            <p:nvPr/>
          </p:nvCxnSpPr>
          <p:spPr>
            <a:xfrm>
              <a:off x="4929190" y="3429000"/>
              <a:ext cx="1143008" cy="0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107 CuadroTexto"/>
            <p:cNvSpPr txBox="1"/>
            <p:nvPr/>
          </p:nvSpPr>
          <p:spPr>
            <a:xfrm>
              <a:off x="5673330" y="3214686"/>
              <a:ext cx="750526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Modula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1975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sp>
        <p:nvSpPr>
          <p:cNvPr id="352" name="351 CuadroTexto"/>
          <p:cNvSpPr txBox="1"/>
          <p:nvPr/>
        </p:nvSpPr>
        <p:spPr>
          <a:xfrm>
            <a:off x="365026" y="5868561"/>
            <a:ext cx="277864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Fuente:</a:t>
            </a:r>
            <a:b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2"/>
              </a:rPr>
              <a:t>http://www.levenez.com/lang/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53" name="352 CuadroTexto"/>
          <p:cNvSpPr txBox="1"/>
          <p:nvPr/>
        </p:nvSpPr>
        <p:spPr>
          <a:xfrm>
            <a:off x="7881951" y="1142984"/>
            <a:ext cx="230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Versiones / Estándares</a:t>
            </a:r>
          </a:p>
        </p:txBody>
      </p:sp>
      <p:sp>
        <p:nvSpPr>
          <p:cNvPr id="354" name="353 CuadroTexto"/>
          <p:cNvSpPr txBox="1"/>
          <p:nvPr/>
        </p:nvSpPr>
        <p:spPr>
          <a:xfrm>
            <a:off x="5991092" y="1553965"/>
            <a:ext cx="653063" cy="49244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Prolog</a:t>
            </a: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1970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56" name="355 CuadroTexto"/>
          <p:cNvSpPr txBox="1"/>
          <p:nvPr/>
        </p:nvSpPr>
        <p:spPr>
          <a:xfrm>
            <a:off x="8630515" y="5125865"/>
            <a:ext cx="703077" cy="49244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Haskell</a:t>
            </a: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1987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364" name="363 Grupo"/>
          <p:cNvGrpSpPr/>
          <p:nvPr/>
        </p:nvGrpSpPr>
        <p:grpSpPr>
          <a:xfrm>
            <a:off x="8310579" y="1982593"/>
            <a:ext cx="2083315" cy="974861"/>
            <a:chOff x="6929454" y="1928802"/>
            <a:chExt cx="2083315" cy="9748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59" name="358 Conector recto"/>
            <p:cNvCxnSpPr/>
            <p:nvPr/>
          </p:nvCxnSpPr>
          <p:spPr>
            <a:xfrm>
              <a:off x="6929454" y="2071678"/>
              <a:ext cx="1857388" cy="571504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360 Conector recto"/>
            <p:cNvCxnSpPr/>
            <p:nvPr/>
          </p:nvCxnSpPr>
          <p:spPr>
            <a:xfrm rot="16200000" flipH="1">
              <a:off x="8286776" y="2143116"/>
              <a:ext cx="714380" cy="285752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362 CuadroTexto"/>
            <p:cNvSpPr txBox="1"/>
            <p:nvPr/>
          </p:nvSpPr>
          <p:spPr>
            <a:xfrm>
              <a:off x="8488266" y="2411220"/>
              <a:ext cx="524503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C#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2000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46" name="345 Grupo"/>
          <p:cNvGrpSpPr/>
          <p:nvPr/>
        </p:nvGrpSpPr>
        <p:grpSpPr>
          <a:xfrm>
            <a:off x="6667504" y="1768278"/>
            <a:ext cx="3440636" cy="3786214"/>
            <a:chOff x="5286380" y="1714488"/>
            <a:chExt cx="3440636" cy="37862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44" name="243 Conector recto"/>
            <p:cNvCxnSpPr/>
            <p:nvPr/>
          </p:nvCxnSpPr>
          <p:spPr>
            <a:xfrm flipV="1">
              <a:off x="6929454" y="1928802"/>
              <a:ext cx="1571636" cy="142876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245 Conector recto"/>
            <p:cNvCxnSpPr/>
            <p:nvPr/>
          </p:nvCxnSpPr>
          <p:spPr>
            <a:xfrm flipV="1">
              <a:off x="5286380" y="1928802"/>
              <a:ext cx="3143272" cy="2714644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247 Conector recto"/>
            <p:cNvCxnSpPr/>
            <p:nvPr/>
          </p:nvCxnSpPr>
          <p:spPr>
            <a:xfrm rot="5400000" flipH="1" flipV="1">
              <a:off x="6393667" y="2107399"/>
              <a:ext cx="2214581" cy="1857389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256 Conector recto"/>
            <p:cNvCxnSpPr/>
            <p:nvPr/>
          </p:nvCxnSpPr>
          <p:spPr>
            <a:xfrm rot="5400000" flipH="1" flipV="1">
              <a:off x="5322099" y="2321711"/>
              <a:ext cx="3571900" cy="2786082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241 CuadroTexto"/>
            <p:cNvSpPr txBox="1"/>
            <p:nvPr/>
          </p:nvSpPr>
          <p:spPr>
            <a:xfrm>
              <a:off x="8202513" y="1714488"/>
              <a:ext cx="524503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Java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1995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42" name="341 Grupo"/>
          <p:cNvGrpSpPr/>
          <p:nvPr/>
        </p:nvGrpSpPr>
        <p:grpSpPr>
          <a:xfrm>
            <a:off x="5453059" y="1911154"/>
            <a:ext cx="3083447" cy="857256"/>
            <a:chOff x="4071934" y="1857364"/>
            <a:chExt cx="3083447" cy="8572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7" name="116 Conector recto"/>
            <p:cNvCxnSpPr/>
            <p:nvPr/>
          </p:nvCxnSpPr>
          <p:spPr>
            <a:xfrm>
              <a:off x="4071934" y="2071678"/>
              <a:ext cx="2857520" cy="0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118 Conector recto"/>
            <p:cNvCxnSpPr/>
            <p:nvPr/>
          </p:nvCxnSpPr>
          <p:spPr>
            <a:xfrm flipV="1">
              <a:off x="5214942" y="2071678"/>
              <a:ext cx="1714512" cy="642942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114 CuadroTexto"/>
            <p:cNvSpPr txBox="1"/>
            <p:nvPr/>
          </p:nvSpPr>
          <p:spPr>
            <a:xfrm>
              <a:off x="6630878" y="1857364"/>
              <a:ext cx="524503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C++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1983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38" name="337 Grupo"/>
          <p:cNvGrpSpPr/>
          <p:nvPr/>
        </p:nvGrpSpPr>
        <p:grpSpPr>
          <a:xfrm>
            <a:off x="3381357" y="4482922"/>
            <a:ext cx="3728761" cy="1071570"/>
            <a:chOff x="2000232" y="4429132"/>
            <a:chExt cx="3728761" cy="10715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31" name="130 Conector recto"/>
            <p:cNvCxnSpPr/>
            <p:nvPr/>
          </p:nvCxnSpPr>
          <p:spPr>
            <a:xfrm>
              <a:off x="4214810" y="4429132"/>
              <a:ext cx="1071570" cy="214314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132 Conector recto"/>
            <p:cNvCxnSpPr/>
            <p:nvPr/>
          </p:nvCxnSpPr>
          <p:spPr>
            <a:xfrm flipV="1">
              <a:off x="2000232" y="4643446"/>
              <a:ext cx="3286148" cy="857256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128 CuadroTexto"/>
            <p:cNvSpPr txBox="1"/>
            <p:nvPr/>
          </p:nvSpPr>
          <p:spPr>
            <a:xfrm>
              <a:off x="4881260" y="4429132"/>
              <a:ext cx="847733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Smalltalk</a:t>
              </a:r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/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1971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39" name="338 Grupo"/>
          <p:cNvGrpSpPr/>
          <p:nvPr/>
        </p:nvGrpSpPr>
        <p:grpSpPr>
          <a:xfrm>
            <a:off x="3309918" y="3482791"/>
            <a:ext cx="4218928" cy="2349831"/>
            <a:chOff x="1928794" y="3429000"/>
            <a:chExt cx="4218928" cy="234983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29" name="328 Conector recto"/>
            <p:cNvCxnSpPr/>
            <p:nvPr/>
          </p:nvCxnSpPr>
          <p:spPr>
            <a:xfrm>
              <a:off x="1928794" y="3429000"/>
              <a:ext cx="3857654" cy="2071702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254 Conector recto"/>
            <p:cNvCxnSpPr/>
            <p:nvPr/>
          </p:nvCxnSpPr>
          <p:spPr>
            <a:xfrm>
              <a:off x="1928794" y="5500702"/>
              <a:ext cx="3857652" cy="0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250 CuadroTexto"/>
            <p:cNvSpPr txBox="1"/>
            <p:nvPr/>
          </p:nvSpPr>
          <p:spPr>
            <a:xfrm>
              <a:off x="5389181" y="5286388"/>
              <a:ext cx="758541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Scheme</a:t>
              </a:r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/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1975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32" name="331 Grupo"/>
          <p:cNvGrpSpPr/>
          <p:nvPr/>
        </p:nvGrpSpPr>
        <p:grpSpPr>
          <a:xfrm>
            <a:off x="2381225" y="1911154"/>
            <a:ext cx="3369199" cy="1571636"/>
            <a:chOff x="1000100" y="1857364"/>
            <a:chExt cx="3369199" cy="15716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7" name="46 Conector recto"/>
            <p:cNvCxnSpPr/>
            <p:nvPr/>
          </p:nvCxnSpPr>
          <p:spPr>
            <a:xfrm flipV="1">
              <a:off x="1000100" y="2071678"/>
              <a:ext cx="3071834" cy="500066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68 Conector recto"/>
            <p:cNvCxnSpPr/>
            <p:nvPr/>
          </p:nvCxnSpPr>
          <p:spPr>
            <a:xfrm>
              <a:off x="2214546" y="2000240"/>
              <a:ext cx="1857388" cy="71438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49 Conector recto"/>
            <p:cNvCxnSpPr/>
            <p:nvPr/>
          </p:nvCxnSpPr>
          <p:spPr>
            <a:xfrm flipV="1">
              <a:off x="2000232" y="2071678"/>
              <a:ext cx="2143140" cy="1357322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45 CuadroTexto"/>
            <p:cNvSpPr txBox="1"/>
            <p:nvPr/>
          </p:nvSpPr>
          <p:spPr>
            <a:xfrm>
              <a:off x="3844796" y="1857364"/>
              <a:ext cx="524503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PL/I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1964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34" name="333 Grupo"/>
          <p:cNvGrpSpPr/>
          <p:nvPr/>
        </p:nvGrpSpPr>
        <p:grpSpPr>
          <a:xfrm>
            <a:off x="3309918" y="3482791"/>
            <a:ext cx="2567142" cy="1278261"/>
            <a:chOff x="1928794" y="3429000"/>
            <a:chExt cx="2567142" cy="12782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3" name="62 Conector recto"/>
            <p:cNvCxnSpPr/>
            <p:nvPr/>
          </p:nvCxnSpPr>
          <p:spPr>
            <a:xfrm>
              <a:off x="1928794" y="3429000"/>
              <a:ext cx="2286016" cy="1000132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60 CuadroTexto"/>
            <p:cNvSpPr txBox="1"/>
            <p:nvPr/>
          </p:nvSpPr>
          <p:spPr>
            <a:xfrm>
              <a:off x="3822354" y="4214818"/>
              <a:ext cx="673582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Simula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1964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41" name="340 Grupo"/>
          <p:cNvGrpSpPr/>
          <p:nvPr/>
        </p:nvGrpSpPr>
        <p:grpSpPr>
          <a:xfrm>
            <a:off x="6310315" y="3482791"/>
            <a:ext cx="1940439" cy="921071"/>
            <a:chOff x="4929190" y="3429000"/>
            <a:chExt cx="1940439" cy="9210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13" name="112 Conector recto"/>
            <p:cNvCxnSpPr/>
            <p:nvPr/>
          </p:nvCxnSpPr>
          <p:spPr>
            <a:xfrm>
              <a:off x="4929190" y="3429000"/>
              <a:ext cx="1714512" cy="642942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108 CuadroTexto"/>
            <p:cNvSpPr txBox="1"/>
            <p:nvPr/>
          </p:nvSpPr>
          <p:spPr>
            <a:xfrm>
              <a:off x="6345126" y="3857628"/>
              <a:ext cx="524503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Ada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1979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37" name="336 Grupo"/>
          <p:cNvGrpSpPr/>
          <p:nvPr/>
        </p:nvGrpSpPr>
        <p:grpSpPr>
          <a:xfrm>
            <a:off x="5310183" y="2554097"/>
            <a:ext cx="1583249" cy="492443"/>
            <a:chOff x="3929058" y="2500306"/>
            <a:chExt cx="1583249" cy="4924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06" name="105 Conector recto"/>
            <p:cNvCxnSpPr/>
            <p:nvPr/>
          </p:nvCxnSpPr>
          <p:spPr>
            <a:xfrm flipV="1">
              <a:off x="3929058" y="2714620"/>
              <a:ext cx="1285884" cy="71438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103 CuadroTexto"/>
            <p:cNvSpPr txBox="1"/>
            <p:nvPr/>
          </p:nvSpPr>
          <p:spPr>
            <a:xfrm>
              <a:off x="4987804" y="2500306"/>
              <a:ext cx="524503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1971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36" name="335 Grupo"/>
          <p:cNvGrpSpPr/>
          <p:nvPr/>
        </p:nvGrpSpPr>
        <p:grpSpPr>
          <a:xfrm>
            <a:off x="3381357" y="3268477"/>
            <a:ext cx="3244493" cy="492443"/>
            <a:chOff x="2000232" y="3214686"/>
            <a:chExt cx="3244493" cy="4924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02" name="101 Conector recto"/>
            <p:cNvCxnSpPr/>
            <p:nvPr/>
          </p:nvCxnSpPr>
          <p:spPr>
            <a:xfrm>
              <a:off x="2000232" y="3429000"/>
              <a:ext cx="2928958" cy="0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99 CuadroTexto"/>
            <p:cNvSpPr txBox="1"/>
            <p:nvPr/>
          </p:nvSpPr>
          <p:spPr>
            <a:xfrm>
              <a:off x="4611731" y="3214686"/>
              <a:ext cx="632994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Pascal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1970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331" name="330 Grupo"/>
          <p:cNvGrpSpPr/>
          <p:nvPr/>
        </p:nvGrpSpPr>
        <p:grpSpPr>
          <a:xfrm>
            <a:off x="3309919" y="2625534"/>
            <a:ext cx="2226191" cy="857256"/>
            <a:chOff x="1928794" y="2571744"/>
            <a:chExt cx="2226191" cy="8572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6" name="55 Conector recto"/>
            <p:cNvCxnSpPr/>
            <p:nvPr/>
          </p:nvCxnSpPr>
          <p:spPr>
            <a:xfrm flipV="1">
              <a:off x="1928794" y="2786058"/>
              <a:ext cx="1928826" cy="642942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54 CuadroTexto"/>
            <p:cNvSpPr txBox="1"/>
            <p:nvPr/>
          </p:nvSpPr>
          <p:spPr>
            <a:xfrm>
              <a:off x="3630482" y="2571744"/>
              <a:ext cx="524503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CPL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1963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sp>
        <p:nvSpPr>
          <p:cNvPr id="67" name="66 CuadroTexto"/>
          <p:cNvSpPr txBox="1"/>
          <p:nvPr/>
        </p:nvSpPr>
        <p:spPr>
          <a:xfrm>
            <a:off x="3273979" y="1839717"/>
            <a:ext cx="689612" cy="49244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COBOL</a:t>
            </a:r>
            <a:b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1959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330" name="329 Grupo"/>
          <p:cNvGrpSpPr/>
          <p:nvPr/>
        </p:nvGrpSpPr>
        <p:grpSpPr>
          <a:xfrm>
            <a:off x="2309789" y="2625535"/>
            <a:ext cx="1348076" cy="1135384"/>
            <a:chOff x="928665" y="2571745"/>
            <a:chExt cx="1348076" cy="11353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3" name="32 Conector recto"/>
            <p:cNvCxnSpPr/>
            <p:nvPr/>
          </p:nvCxnSpPr>
          <p:spPr>
            <a:xfrm>
              <a:off x="928665" y="2571745"/>
              <a:ext cx="1000131" cy="928695"/>
            </a:xfrm>
            <a:prstGeom prst="line">
              <a:avLst/>
            </a:prstGeom>
            <a:ln w="28575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26 CuadroTexto"/>
            <p:cNvSpPr txBox="1"/>
            <p:nvPr/>
          </p:nvSpPr>
          <p:spPr>
            <a:xfrm>
              <a:off x="1608866" y="3214686"/>
              <a:ext cx="667875" cy="492443"/>
            </a:xfrm>
            <a:prstGeom prst="rect">
              <a:avLst/>
            </a:prstGeom>
            <a:solidFill>
              <a:schemeClr val="accent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ALGOL</a:t>
              </a:r>
              <a:b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1958</a:t>
              </a:r>
              <a:endPara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sp>
        <p:nvSpPr>
          <p:cNvPr id="26" name="25 CuadroTexto"/>
          <p:cNvSpPr txBox="1"/>
          <p:nvPr/>
        </p:nvSpPr>
        <p:spPr>
          <a:xfrm>
            <a:off x="1903161" y="2411221"/>
            <a:ext cx="885049" cy="49244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FORTRAN</a:t>
            </a:r>
            <a:b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1954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3082781" y="5340179"/>
            <a:ext cx="524503" cy="49244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Lisp</a:t>
            </a: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s-E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1958</a:t>
            </a:r>
            <a:endParaRPr lang="es-E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81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9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8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4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 animBg="1"/>
      <p:bldP spid="356" grpId="0" animBg="1"/>
      <p:bldP spid="67" grpId="0" animBg="1"/>
      <p:bldP spid="26" grpId="0" animBg="1"/>
      <p:bldP spid="1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983432" y="501653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Fundamentos de la programación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3726796" y="3044281"/>
            <a:ext cx="4738605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latin typeface="Calibri"/>
                <a:ea typeface="+mj-ea"/>
                <a:cs typeface="+mj-cs"/>
              </a:rPr>
              <a:t>Un poco de historia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3A0760-0942-435B-A7C0-D1C02DD22D41}"/>
              </a:ext>
            </a:extLst>
          </p:cNvPr>
          <p:cNvSpPr/>
          <p:nvPr/>
        </p:nvSpPr>
        <p:spPr>
          <a:xfrm>
            <a:off x="3516796" y="1997765"/>
            <a:ext cx="5158408" cy="2862470"/>
          </a:xfrm>
          <a:prstGeom prst="roundRect">
            <a:avLst>
              <a:gd name="adj" fmla="val 902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71AD6-2C4C-4C45-B8D9-B15CE93C06CD}"/>
              </a:ext>
            </a:extLst>
          </p:cNvPr>
          <p:cNvSpPr txBox="1"/>
          <p:nvPr/>
        </p:nvSpPr>
        <p:spPr>
          <a:xfrm>
            <a:off x="4239239" y="3012838"/>
            <a:ext cx="371352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1100" dirty="0" smtClean="0">
                <a:solidFill>
                  <a:schemeClr val="bg1"/>
                </a:solidFill>
                <a:cs typeface="Arial" pitchFamily="34" charset="0"/>
              </a:rPr>
              <a:t>Hoy Comenzaremos este Tramo de formación Juntos.</a:t>
            </a:r>
            <a:br>
              <a:rPr lang="es-ES" altLang="ko-KR" sz="1100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es-ES" altLang="ko-KR" sz="1100" dirty="0" smtClean="0">
                <a:solidFill>
                  <a:schemeClr val="bg1"/>
                </a:solidFill>
                <a:cs typeface="Arial" pitchFamily="34" charset="0"/>
              </a:rPr>
              <a:t>Sabemos que no será sencillo, pero material de sobra tenemos.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5545-DD64-4EDC-A2B0-F394578CD0C9}"/>
              </a:ext>
            </a:extLst>
          </p:cNvPr>
          <p:cNvSpPr txBox="1"/>
          <p:nvPr/>
        </p:nvSpPr>
        <p:spPr>
          <a:xfrm>
            <a:off x="4239238" y="2377048"/>
            <a:ext cx="37135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altLang="ko-KR" sz="2400" dirty="0" smtClean="0">
                <a:solidFill>
                  <a:schemeClr val="bg1"/>
                </a:solidFill>
                <a:cs typeface="Arial" pitchFamily="34" charset="0"/>
              </a:rPr>
              <a:t>BIENVENIDOS</a:t>
            </a:r>
            <a:r>
              <a:rPr lang="en-US" altLang="ko-KR" sz="2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84DAE-81D3-4205-B0EF-941C2EED5F99}"/>
              </a:ext>
            </a:extLst>
          </p:cNvPr>
          <p:cNvSpPr txBox="1"/>
          <p:nvPr/>
        </p:nvSpPr>
        <p:spPr>
          <a:xfrm>
            <a:off x="4005471" y="3545607"/>
            <a:ext cx="4181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Vamos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poner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vuestra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disposición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una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batería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conocimientos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que sin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dudarlo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, les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servirán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desempeñarse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el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futuro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laboral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  <a:p>
            <a:pPr algn="ctr"/>
            <a:r>
              <a:rPr lang="es-ES" altLang="ko-KR" sz="1200" dirty="0" err="1" smtClean="0">
                <a:solidFill>
                  <a:schemeClr val="bg1"/>
                </a:solidFill>
                <a:cs typeface="Arial" pitchFamily="34" charset="0"/>
              </a:rPr>
              <a:t>Acompañanos</a:t>
            </a:r>
            <a:r>
              <a:rPr lang="es-ES" altLang="ko-KR" sz="1200" dirty="0" smtClean="0">
                <a:solidFill>
                  <a:schemeClr val="bg1"/>
                </a:solidFill>
                <a:cs typeface="Arial" pitchFamily="34" charset="0"/>
              </a:rPr>
              <a:t> en este tramo poniendo lo mejor de Ustedes…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1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91344" y="-244574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Un poco de historia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438758" y="1094839"/>
            <a:ext cx="8229600" cy="5110163"/>
          </a:xfrm>
        </p:spPr>
        <p:txBody>
          <a:bodyPr/>
          <a:lstStyle/>
          <a:p>
            <a:pPr marL="0" lvl="1" indent="6350">
              <a:spcAft>
                <a:spcPts val="1200"/>
              </a:spcAft>
              <a:buNone/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La </a:t>
            </a:r>
            <a:r>
              <a:rPr lang="es-ES" sz="28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prehistoria</a:t>
            </a:r>
          </a:p>
          <a:p>
            <a:pPr lvl="1" indent="1588">
              <a:buNone/>
            </a:pPr>
            <a:r>
              <a:rPr lang="es-ES" dirty="0" smtClean="0"/>
              <a:t>El ábaco</a:t>
            </a:r>
          </a:p>
          <a:p>
            <a:pPr marL="0" lvl="1" indent="1588">
              <a:spcBef>
                <a:spcPts val="600"/>
              </a:spcBef>
              <a:buNone/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Siglo XIX</a:t>
            </a:r>
          </a:p>
          <a:p>
            <a:pPr lvl="1" indent="1588">
              <a:buNone/>
            </a:pPr>
            <a:r>
              <a:rPr lang="es-ES" dirty="0" smtClean="0">
                <a:solidFill>
                  <a:srgbClr val="FFC000"/>
                </a:solidFill>
              </a:rPr>
              <a:t>Máquina analítica </a:t>
            </a:r>
            <a:r>
              <a:rPr lang="es-ES" dirty="0" smtClean="0"/>
              <a:t>de Charles </a:t>
            </a:r>
            <a:r>
              <a:rPr lang="es-ES" dirty="0" err="1" smtClean="0"/>
              <a:t>Babbage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2" name="Picture 4" descr="Archivo:AnalyticalMachine Babbage London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8522" y="3271112"/>
            <a:ext cx="40640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8 CuadroTexto"/>
          <p:cNvSpPr txBox="1"/>
          <p:nvPr/>
        </p:nvSpPr>
        <p:spPr>
          <a:xfrm>
            <a:off x="7239008" y="3357563"/>
            <a:ext cx="22281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Lady Ada </a:t>
            </a:r>
            <a:r>
              <a:rPr lang="es-E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Lovelace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/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 considerada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la primera</a:t>
            </a:r>
            <a:b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programadora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12" name="11 Grupo"/>
          <p:cNvGrpSpPr/>
          <p:nvPr/>
        </p:nvGrpSpPr>
        <p:grpSpPr>
          <a:xfrm>
            <a:off x="8256240" y="980729"/>
            <a:ext cx="1828800" cy="1675929"/>
            <a:chOff x="6732240" y="980728"/>
            <a:chExt cx="1828800" cy="1675929"/>
          </a:xfrm>
        </p:grpSpPr>
        <p:sp>
          <p:nvSpPr>
            <p:cNvPr id="7" name="6 CuadroTexto"/>
            <p:cNvSpPr txBox="1"/>
            <p:nvPr/>
          </p:nvSpPr>
          <p:spPr>
            <a:xfrm>
              <a:off x="7218165" y="2348880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(Wikipedia)</a:t>
              </a:r>
              <a:endPara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29698" name="Picture 2" descr="http://upload.wikimedia.org/wikipedia/commons/thumb/e/ea/Boulier1.JPG/300px-Boulier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32240" y="980728"/>
              <a:ext cx="1828800" cy="1371600"/>
            </a:xfrm>
            <a:prstGeom prst="rect">
              <a:avLst/>
            </a:prstGeom>
            <a:noFill/>
          </p:spPr>
        </p:pic>
      </p:grpSp>
      <p:sp>
        <p:nvSpPr>
          <p:cNvPr id="11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1269" y="-209886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Un poco de historia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629579" y="1031014"/>
            <a:ext cx="8229600" cy="5110163"/>
          </a:xfrm>
        </p:spPr>
        <p:txBody>
          <a:bodyPr>
            <a:noAutofit/>
          </a:bodyPr>
          <a:lstStyle/>
          <a:p>
            <a:pPr marL="0" lvl="1" indent="1588">
              <a:spcAft>
                <a:spcPts val="1800"/>
              </a:spcAft>
              <a:buNone/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Siglo XX</a:t>
            </a:r>
          </a:p>
          <a:p>
            <a:pPr marL="809625" lvl="1" indent="-808038">
              <a:lnSpc>
                <a:spcPts val="2500"/>
              </a:lnSpc>
              <a:buNone/>
              <a:tabLst>
                <a:tab pos="809625" algn="l"/>
              </a:tabLst>
            </a:pPr>
            <a:r>
              <a:rPr lang="es-ES" dirty="0" smtClean="0"/>
              <a:t>1936	Máquina de </a:t>
            </a:r>
            <a:r>
              <a:rPr lang="es-ES" dirty="0" err="1" smtClean="0">
                <a:solidFill>
                  <a:srgbClr val="FFC000"/>
                </a:solidFill>
              </a:rPr>
              <a:t>Turing</a:t>
            </a:r>
            <a:endParaRPr lang="es-ES" dirty="0" smtClean="0">
              <a:solidFill>
                <a:srgbClr val="FFC000"/>
              </a:solidFill>
            </a:endParaRPr>
          </a:p>
          <a:p>
            <a:pPr marL="809625" lvl="1" indent="-808038">
              <a:lnSpc>
                <a:spcPts val="2500"/>
              </a:lnSpc>
              <a:buNone/>
              <a:tabLst>
                <a:tab pos="809625" algn="l"/>
              </a:tabLst>
            </a:pPr>
            <a:r>
              <a:rPr lang="es-ES" dirty="0" smtClean="0"/>
              <a:t>1946	</a:t>
            </a:r>
            <a:r>
              <a:rPr lang="es-ES" dirty="0" smtClean="0">
                <a:solidFill>
                  <a:srgbClr val="FFC000"/>
                </a:solidFill>
              </a:rPr>
              <a:t>ENIAC</a:t>
            </a:r>
            <a:r>
              <a:rPr lang="es-ES" dirty="0" smtClean="0"/>
              <a:t>: Primera computadora digital</a:t>
            </a:r>
            <a:br>
              <a:rPr lang="es-ES" dirty="0" smtClean="0"/>
            </a:br>
            <a:r>
              <a:rPr lang="es-ES" dirty="0" smtClean="0"/>
              <a:t>de propósito general</a:t>
            </a:r>
          </a:p>
          <a:p>
            <a:pPr marL="809625" lvl="1" indent="-808038">
              <a:lnSpc>
                <a:spcPts val="2500"/>
              </a:lnSpc>
              <a:buNone/>
              <a:tabLst>
                <a:tab pos="809625" algn="l"/>
              </a:tabLst>
            </a:pPr>
            <a:r>
              <a:rPr lang="es-ES" dirty="0" smtClean="0"/>
              <a:t>1947	El </a:t>
            </a:r>
            <a:r>
              <a:rPr lang="es-ES" dirty="0" smtClean="0">
                <a:solidFill>
                  <a:srgbClr val="FFC000"/>
                </a:solidFill>
              </a:rPr>
              <a:t>transistor</a:t>
            </a:r>
          </a:p>
          <a:p>
            <a:pPr marL="809625" lvl="1" indent="-808038">
              <a:lnSpc>
                <a:spcPts val="2500"/>
              </a:lnSpc>
              <a:buNone/>
              <a:tabLst>
                <a:tab pos="809625" algn="l"/>
              </a:tabLst>
            </a:pPr>
            <a:r>
              <a:rPr lang="es-ES" dirty="0" smtClean="0"/>
              <a:t>1953	</a:t>
            </a:r>
            <a:r>
              <a:rPr lang="es-ES" dirty="0" smtClean="0">
                <a:solidFill>
                  <a:srgbClr val="FFC000"/>
                </a:solidFill>
              </a:rPr>
              <a:t>IBM 650</a:t>
            </a:r>
            <a:r>
              <a:rPr lang="es-ES" dirty="0" smtClean="0"/>
              <a:t>: Primera</a:t>
            </a:r>
            <a:br>
              <a:rPr lang="es-ES" dirty="0" smtClean="0"/>
            </a:br>
            <a:r>
              <a:rPr lang="es-ES" dirty="0" smtClean="0"/>
              <a:t>computadora a gran escala</a:t>
            </a:r>
          </a:p>
          <a:p>
            <a:pPr marL="809625" lvl="1" indent="-808038">
              <a:lnSpc>
                <a:spcPts val="2500"/>
              </a:lnSpc>
              <a:buNone/>
              <a:tabLst>
                <a:tab pos="809625" algn="l"/>
              </a:tabLst>
            </a:pPr>
            <a:r>
              <a:rPr lang="es-ES" dirty="0" smtClean="0"/>
              <a:t>1966	</a:t>
            </a:r>
            <a:r>
              <a:rPr lang="es-ES" dirty="0" smtClean="0">
                <a:solidFill>
                  <a:srgbClr val="FFC000"/>
                </a:solidFill>
              </a:rPr>
              <a:t>ARPANET</a:t>
            </a:r>
            <a:r>
              <a:rPr lang="es-ES" dirty="0" smtClean="0"/>
              <a:t>: Origen de Internet</a:t>
            </a:r>
          </a:p>
          <a:p>
            <a:pPr marL="809625" lvl="1" indent="-808038">
              <a:lnSpc>
                <a:spcPts val="2500"/>
              </a:lnSpc>
              <a:buNone/>
              <a:tabLst>
                <a:tab pos="809625" algn="l"/>
              </a:tabLst>
            </a:pPr>
            <a:r>
              <a:rPr lang="es-ES" dirty="0" smtClean="0"/>
              <a:t>1967	El </a:t>
            </a:r>
            <a:r>
              <a:rPr lang="es-ES" i="1" dirty="0" smtClean="0">
                <a:solidFill>
                  <a:srgbClr val="FFC000"/>
                </a:solidFill>
              </a:rPr>
              <a:t>disquete</a:t>
            </a:r>
            <a:endParaRPr lang="es-ES" dirty="0" smtClean="0"/>
          </a:p>
          <a:p>
            <a:pPr marL="809625" lvl="1" indent="-808038">
              <a:lnSpc>
                <a:spcPts val="2500"/>
              </a:lnSpc>
              <a:buNone/>
              <a:tabLst>
                <a:tab pos="809625" algn="l"/>
              </a:tabLst>
            </a:pPr>
            <a:r>
              <a:rPr lang="es-ES" dirty="0" smtClean="0"/>
              <a:t>1970	Sistema operativo </a:t>
            </a:r>
            <a:r>
              <a:rPr lang="es-ES" dirty="0" smtClean="0">
                <a:solidFill>
                  <a:srgbClr val="FFC000"/>
                </a:solidFill>
              </a:rPr>
              <a:t>UNIX</a:t>
            </a:r>
          </a:p>
          <a:p>
            <a:pPr marL="809625" lvl="1" indent="-808038">
              <a:lnSpc>
                <a:spcPts val="2500"/>
              </a:lnSpc>
              <a:buNone/>
              <a:tabLst>
                <a:tab pos="809625" algn="l"/>
              </a:tabLst>
            </a:pPr>
            <a:r>
              <a:rPr lang="es-ES" dirty="0" smtClean="0"/>
              <a:t>1972	Primer </a:t>
            </a:r>
            <a:r>
              <a:rPr lang="es-ES" dirty="0" smtClean="0">
                <a:solidFill>
                  <a:srgbClr val="FFC000"/>
                </a:solidFill>
              </a:rPr>
              <a:t>virus</a:t>
            </a:r>
            <a:r>
              <a:rPr lang="es-ES" dirty="0" smtClean="0"/>
              <a:t> informático (</a:t>
            </a:r>
            <a:r>
              <a:rPr lang="es-ES" i="1" dirty="0" err="1" smtClean="0"/>
              <a:t>Creeper</a:t>
            </a:r>
            <a:r>
              <a:rPr lang="es-ES" dirty="0" smtClean="0"/>
              <a:t>)</a:t>
            </a:r>
            <a:br>
              <a:rPr lang="es-ES" dirty="0" smtClean="0"/>
            </a:br>
            <a:r>
              <a:rPr lang="es-ES" dirty="0" smtClean="0"/>
              <a:t>Lenguaje de programación </a:t>
            </a:r>
            <a:r>
              <a:rPr lang="es-ES" dirty="0" smtClean="0">
                <a:solidFill>
                  <a:srgbClr val="FFC000"/>
                </a:solidFill>
              </a:rPr>
              <a:t>C</a:t>
            </a:r>
            <a:endParaRPr lang="es-ES" dirty="0" smtClean="0"/>
          </a:p>
          <a:p>
            <a:pPr marL="809625" lvl="1" indent="-808038">
              <a:lnSpc>
                <a:spcPts val="2500"/>
              </a:lnSpc>
              <a:buNone/>
              <a:tabLst>
                <a:tab pos="809625" algn="l"/>
              </a:tabLst>
            </a:pPr>
            <a:r>
              <a:rPr lang="es-ES" dirty="0" smtClean="0"/>
              <a:t>1974	Protocolo </a:t>
            </a:r>
            <a:r>
              <a:rPr lang="es-ES" dirty="0" err="1" smtClean="0">
                <a:solidFill>
                  <a:srgbClr val="FFC000"/>
                </a:solidFill>
              </a:rPr>
              <a:t>TCP</a:t>
            </a:r>
            <a:r>
              <a:rPr lang="es-ES" dirty="0" smtClean="0"/>
              <a:t>. Primera red local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4" name="13 Grupo"/>
          <p:cNvGrpSpPr/>
          <p:nvPr/>
        </p:nvGrpSpPr>
        <p:grpSpPr>
          <a:xfrm>
            <a:off x="7739075" y="1071546"/>
            <a:ext cx="2492375" cy="2214578"/>
            <a:chOff x="6215074" y="1071546"/>
            <a:chExt cx="2492375" cy="2214578"/>
          </a:xfrm>
        </p:grpSpPr>
        <p:sp>
          <p:nvSpPr>
            <p:cNvPr id="7" name="6 CuadroTexto"/>
            <p:cNvSpPr txBox="1"/>
            <p:nvPr/>
          </p:nvSpPr>
          <p:spPr>
            <a:xfrm>
              <a:off x="6786578" y="2978347"/>
              <a:ext cx="15138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ENIAC (Wikipedia)</a:t>
              </a:r>
              <a:endPara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18436" name="Picture 4" descr="Archivo:Eniac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15074" y="1071546"/>
              <a:ext cx="2492375" cy="1905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54274" name="Picture 2" descr="http://heedmane.files.wordpress.com/2008/08/transistor_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2330" y="2564904"/>
            <a:ext cx="1143831" cy="1000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674" name="Picture 2" descr="Alan Turing Ye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3952" y="980728"/>
            <a:ext cx="1338580" cy="1056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626" name="Picture 2" descr="http://www.blogodisea.com/wp-content/uploads/2011/08/tarjeta-perforada-hollerith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00256" y="3429001"/>
            <a:ext cx="1790700" cy="785813"/>
          </a:xfrm>
          <a:prstGeom prst="rect">
            <a:avLst/>
          </a:prstGeom>
          <a:noFill/>
        </p:spPr>
      </p:pic>
      <p:grpSp>
        <p:nvGrpSpPr>
          <p:cNvPr id="16" name="15 Grupo"/>
          <p:cNvGrpSpPr/>
          <p:nvPr/>
        </p:nvGrpSpPr>
        <p:grpSpPr>
          <a:xfrm>
            <a:off x="7595494" y="5085184"/>
            <a:ext cx="1308819" cy="682752"/>
            <a:chOff x="4211960" y="1124744"/>
            <a:chExt cx="1308819" cy="682752"/>
          </a:xfrm>
        </p:grpSpPr>
        <p:pic>
          <p:nvPicPr>
            <p:cNvPr id="17" name="Picture 2" descr="http://upload.wikimedia.org/wikipedia/commons/thumb/e/ea/Disco_5.25.JPG/220px-Disco_5.25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11960" y="1124744"/>
              <a:ext cx="670560" cy="682752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18" name="Picture 4" descr="http://www.iesfuentenueva.net/proyecto/images/stories/Informatica/dsfkghsjdfghlksdjghlskdjfghlsdkjhglskdjfsjhlkjvhblkjvnskljnlkjgljdfhlkjhlkjhsdflkjhlkjdfhlkjhlkjfhldksjhslgkjdhglksjdghsldkjfghsldkfjhlsdkjhdfgkjsh.dfjklsdfgksjfdhlkjxlnblxkdjvg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04048" y="1293146"/>
              <a:ext cx="516731" cy="5143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15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35360" y="289277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Un poco de historia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707454" y="1601279"/>
            <a:ext cx="8229600" cy="4768850"/>
          </a:xfrm>
        </p:spPr>
        <p:txBody>
          <a:bodyPr>
            <a:normAutofit/>
          </a:bodyPr>
          <a:lstStyle/>
          <a:p>
            <a:pPr marL="809625" lvl="1" indent="-808038">
              <a:buNone/>
              <a:tabLst>
                <a:tab pos="809625" algn="l"/>
              </a:tabLst>
            </a:pPr>
            <a:endParaRPr lang="es-ES" dirty="0" smtClean="0"/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1975	Se funda </a:t>
            </a:r>
            <a:r>
              <a:rPr lang="es-ES" dirty="0" smtClean="0">
                <a:solidFill>
                  <a:srgbClr val="FFC000"/>
                </a:solidFill>
              </a:rPr>
              <a:t>Microsoft</a:t>
            </a:r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1976	Se funda </a:t>
            </a:r>
            <a:r>
              <a:rPr lang="es-ES" dirty="0" smtClean="0">
                <a:solidFill>
                  <a:srgbClr val="FFC000"/>
                </a:solidFill>
              </a:rPr>
              <a:t>Apple</a:t>
            </a:r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1979	Juego </a:t>
            </a:r>
            <a:r>
              <a:rPr lang="es-ES" i="1" dirty="0" err="1" smtClean="0">
                <a:solidFill>
                  <a:srgbClr val="FFC000"/>
                </a:solidFill>
              </a:rPr>
              <a:t>Pacman</a:t>
            </a:r>
            <a:endParaRPr lang="es-ES" dirty="0" smtClean="0">
              <a:solidFill>
                <a:srgbClr val="FFC000"/>
              </a:solidFill>
            </a:endParaRPr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1981	</a:t>
            </a:r>
            <a:r>
              <a:rPr lang="es-ES" dirty="0" smtClean="0">
                <a:solidFill>
                  <a:srgbClr val="FFC000"/>
                </a:solidFill>
              </a:rPr>
              <a:t>IBM PC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Sistema operativo </a:t>
            </a:r>
            <a:r>
              <a:rPr lang="es-ES" dirty="0" smtClean="0">
                <a:solidFill>
                  <a:srgbClr val="FFC000"/>
                </a:solidFill>
              </a:rPr>
              <a:t>MS-DOS</a:t>
            </a:r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1983	Lenguaje de programación </a:t>
            </a:r>
            <a:r>
              <a:rPr lang="es-ES" dirty="0" smtClean="0">
                <a:solidFill>
                  <a:srgbClr val="FFC000"/>
                </a:solidFill>
              </a:rPr>
              <a:t>C++</a:t>
            </a:r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1984	</a:t>
            </a:r>
            <a:r>
              <a:rPr lang="es-ES" dirty="0" smtClean="0">
                <a:solidFill>
                  <a:srgbClr val="FFC000"/>
                </a:solidFill>
              </a:rPr>
              <a:t>CD-ROM</a:t>
            </a:r>
            <a:endParaRPr lang="es-ES" dirty="0" smtClean="0"/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1985	</a:t>
            </a:r>
            <a:r>
              <a:rPr lang="es-ES" dirty="0" smtClean="0">
                <a:solidFill>
                  <a:srgbClr val="FFC000"/>
                </a:solidFill>
              </a:rPr>
              <a:t>Windows</a:t>
            </a:r>
            <a:r>
              <a:rPr lang="es-ES" dirty="0" smtClean="0"/>
              <a:t> 1.0</a:t>
            </a:r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1990	Lenguaje </a:t>
            </a:r>
            <a:r>
              <a:rPr lang="es-ES" dirty="0" smtClean="0">
                <a:solidFill>
                  <a:srgbClr val="FFC000"/>
                </a:solidFill>
              </a:rPr>
              <a:t>HTML</a:t>
            </a:r>
            <a:br>
              <a:rPr lang="es-ES" dirty="0" smtClean="0">
                <a:solidFill>
                  <a:srgbClr val="FFC000"/>
                </a:solidFill>
              </a:rPr>
            </a:br>
            <a:r>
              <a:rPr lang="es-ES" i="1" dirty="0" err="1" smtClean="0">
                <a:solidFill>
                  <a:srgbClr val="FFC000"/>
                </a:solidFill>
              </a:rPr>
              <a:t>World</a:t>
            </a:r>
            <a:r>
              <a:rPr lang="es-ES" i="1" dirty="0" smtClean="0">
                <a:solidFill>
                  <a:srgbClr val="FFC000"/>
                </a:solidFill>
              </a:rPr>
              <a:t> </a:t>
            </a:r>
            <a:r>
              <a:rPr lang="es-ES" i="1" dirty="0" err="1" smtClean="0">
                <a:solidFill>
                  <a:srgbClr val="FFC000"/>
                </a:solidFill>
              </a:rPr>
              <a:t>Wide</a:t>
            </a:r>
            <a:r>
              <a:rPr lang="es-ES" i="1" dirty="0" smtClean="0">
                <a:solidFill>
                  <a:srgbClr val="FFC000"/>
                </a:solidFill>
              </a:rPr>
              <a:t> Web</a:t>
            </a:r>
            <a:endParaRPr lang="es-ES" dirty="0" smtClean="0"/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1991	Sistema operativo </a:t>
            </a:r>
            <a:r>
              <a:rPr lang="es-ES" dirty="0" smtClean="0">
                <a:solidFill>
                  <a:srgbClr val="FFC000"/>
                </a:solidFill>
              </a:rPr>
              <a:t>Linux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6" name="15 Grupo"/>
          <p:cNvGrpSpPr/>
          <p:nvPr/>
        </p:nvGrpSpPr>
        <p:grpSpPr>
          <a:xfrm>
            <a:off x="8234702" y="1268761"/>
            <a:ext cx="2109770" cy="2088231"/>
            <a:chOff x="5072066" y="3786191"/>
            <a:chExt cx="2109770" cy="2088231"/>
          </a:xfrm>
        </p:grpSpPr>
        <p:pic>
          <p:nvPicPr>
            <p:cNvPr id="17" name="Picture 6" descr="Archivo:Apple IIe original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72066" y="3786191"/>
              <a:ext cx="2109770" cy="17469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8" name="17 CuadroTexto"/>
            <p:cNvSpPr txBox="1"/>
            <p:nvPr/>
          </p:nvSpPr>
          <p:spPr>
            <a:xfrm>
              <a:off x="5216082" y="5535868"/>
              <a:ext cx="18181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Apple II (Wikipedia)</a:t>
              </a:r>
              <a:endPara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pic>
        <p:nvPicPr>
          <p:cNvPr id="19" name="Picture 2" descr="http://upload.wikimedia.org/wikipedia/commons/thumb/8/84/Apple_Computer_Logo_rainbow.svg/100px-Apple_Computer_Logo_rainbow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96200" y="1792238"/>
            <a:ext cx="571500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19 Imagen" descr="ms.jpg"/>
          <p:cNvPicPr>
            <a:picLocks noChangeAspect="1"/>
          </p:cNvPicPr>
          <p:nvPr/>
        </p:nvPicPr>
        <p:blipFill>
          <a:blip r:embed="rId6" cstate="print"/>
          <a:srcRect l="3360" t="38635" r="5039" b="38635"/>
          <a:stretch>
            <a:fillRect/>
          </a:stretch>
        </p:blipFill>
        <p:spPr>
          <a:xfrm>
            <a:off x="5375920" y="1357734"/>
            <a:ext cx="1963144" cy="487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20 Grupo"/>
          <p:cNvGrpSpPr/>
          <p:nvPr/>
        </p:nvGrpSpPr>
        <p:grpSpPr>
          <a:xfrm>
            <a:off x="8112225" y="3537320"/>
            <a:ext cx="2158607" cy="1907904"/>
            <a:chOff x="6072203" y="1661692"/>
            <a:chExt cx="2158607" cy="1907904"/>
          </a:xfrm>
        </p:grpSpPr>
        <p:sp>
          <p:nvSpPr>
            <p:cNvPr id="22" name="21 CuadroTexto"/>
            <p:cNvSpPr txBox="1"/>
            <p:nvPr/>
          </p:nvSpPr>
          <p:spPr>
            <a:xfrm>
              <a:off x="6288222" y="3231042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IBM PC (Wikipedia)</a:t>
              </a:r>
              <a:endPara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23" name="Picture 2" descr="Archivo:IBM PC 5150.jpg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072203" y="1661692"/>
              <a:ext cx="2158607" cy="156154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pic>
        <p:nvPicPr>
          <p:cNvPr id="24" name="Picture 2" descr="Pac Man.sv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23992" y="2153082"/>
            <a:ext cx="576064" cy="627847"/>
          </a:xfrm>
          <a:prstGeom prst="rect">
            <a:avLst/>
          </a:prstGeom>
          <a:noFill/>
        </p:spPr>
      </p:pic>
      <p:grpSp>
        <p:nvGrpSpPr>
          <p:cNvPr id="25" name="24 Grupo"/>
          <p:cNvGrpSpPr/>
          <p:nvPr/>
        </p:nvGrpSpPr>
        <p:grpSpPr>
          <a:xfrm>
            <a:off x="6240017" y="4725145"/>
            <a:ext cx="1700803" cy="1716661"/>
            <a:chOff x="5009213" y="4141106"/>
            <a:chExt cx="1700803" cy="1716661"/>
          </a:xfrm>
        </p:grpSpPr>
        <p:pic>
          <p:nvPicPr>
            <p:cNvPr id="26" name="Picture 4" descr="Archivo:NewTux.sv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009213" y="4141106"/>
              <a:ext cx="1429858" cy="17166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26 CuadroTexto"/>
            <p:cNvSpPr txBox="1"/>
            <p:nvPr/>
          </p:nvSpPr>
          <p:spPr>
            <a:xfrm>
              <a:off x="6089333" y="4357130"/>
              <a:ext cx="6206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Linux</a:t>
              </a:r>
              <a:endPara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28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89962" y="72398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Un poco de historia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997360" y="1540470"/>
            <a:ext cx="8229600" cy="4768850"/>
          </a:xfrm>
        </p:spPr>
        <p:txBody>
          <a:bodyPr>
            <a:normAutofit/>
          </a:bodyPr>
          <a:lstStyle/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1992	Windows 3.1</a:t>
            </a:r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1995	Lenguaje de programación </a:t>
            </a:r>
            <a:r>
              <a:rPr lang="es-ES" dirty="0" smtClean="0">
                <a:solidFill>
                  <a:srgbClr val="FFC000"/>
                </a:solidFill>
              </a:rPr>
              <a:t>Java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solidFill>
                  <a:srgbClr val="FFC000"/>
                </a:solidFill>
              </a:rPr>
              <a:t>DVD</a:t>
            </a:r>
            <a:endParaRPr lang="es-ES" dirty="0" smtClean="0"/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1998	Se funda </a:t>
            </a:r>
            <a:r>
              <a:rPr lang="es-ES" dirty="0" smtClean="0">
                <a:solidFill>
                  <a:srgbClr val="FFC000"/>
                </a:solidFill>
              </a:rPr>
              <a:t>Google</a:t>
            </a:r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1999	MSN </a:t>
            </a:r>
            <a:r>
              <a:rPr lang="es-ES" dirty="0" smtClean="0">
                <a:solidFill>
                  <a:srgbClr val="FFC000"/>
                </a:solidFill>
              </a:rPr>
              <a:t>Messenger</a:t>
            </a:r>
            <a:endParaRPr lang="es-ES" dirty="0" smtClean="0"/>
          </a:p>
          <a:p>
            <a:pPr marL="0" lvl="1" indent="1588">
              <a:spcBef>
                <a:spcPts val="1800"/>
              </a:spcBef>
              <a:spcAft>
                <a:spcPts val="1200"/>
              </a:spcAft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800" dirty="0">
                <a:solidFill>
                  <a:srgbClr val="04617B">
                    <a:lumMod val="20000"/>
                    <a:lumOff val="80000"/>
                  </a:srgbClr>
                </a:solidFill>
              </a:rPr>
              <a:t>Siglo XXI</a:t>
            </a:r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2001	Windows XP</a:t>
            </a:r>
            <a:br>
              <a:rPr lang="es-ES" dirty="0" smtClean="0"/>
            </a:br>
            <a:r>
              <a:rPr lang="es-ES" dirty="0" smtClean="0"/>
              <a:t> </a:t>
            </a:r>
            <a:r>
              <a:rPr lang="es-ES" dirty="0" smtClean="0">
                <a:solidFill>
                  <a:srgbClr val="FFC000"/>
                </a:solidFill>
              </a:rPr>
              <a:t>Mac OS</a:t>
            </a:r>
            <a:r>
              <a:rPr lang="es-ES" dirty="0" smtClean="0"/>
              <a:t> X</a:t>
            </a:r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2002	</a:t>
            </a:r>
            <a:r>
              <a:rPr lang="es-ES" dirty="0" err="1" smtClean="0"/>
              <a:t>Mozilla</a:t>
            </a:r>
            <a:r>
              <a:rPr lang="es-ES" dirty="0" smtClean="0"/>
              <a:t> </a:t>
            </a:r>
            <a:r>
              <a:rPr lang="es-ES" dirty="0" smtClean="0">
                <a:solidFill>
                  <a:srgbClr val="FFC000"/>
                </a:solidFill>
              </a:rPr>
              <a:t>Firefox</a:t>
            </a:r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2007	 </a:t>
            </a:r>
            <a:r>
              <a:rPr lang="es-ES" dirty="0" err="1" smtClean="0">
                <a:solidFill>
                  <a:srgbClr val="FFC000"/>
                </a:solidFill>
              </a:rPr>
              <a:t>iPhone</a:t>
            </a:r>
            <a:endParaRPr lang="es-ES" dirty="0" smtClean="0"/>
          </a:p>
          <a:p>
            <a:pPr marL="809625" lvl="1" indent="-808038">
              <a:buNone/>
              <a:tabLst>
                <a:tab pos="809625" algn="l"/>
              </a:tabLst>
            </a:pPr>
            <a:r>
              <a:rPr lang="es-ES" dirty="0" smtClean="0"/>
              <a:t>2008	</a:t>
            </a:r>
            <a:r>
              <a:rPr lang="es-ES" dirty="0" smtClean="0">
                <a:solidFill>
                  <a:srgbClr val="FFC000"/>
                </a:solidFill>
              </a:rPr>
              <a:t>Android</a:t>
            </a:r>
            <a:r>
              <a:rPr lang="es-ES" dirty="0" smtClean="0"/>
              <a:t> ...</a:t>
            </a:r>
          </a:p>
          <a:p>
            <a:pPr marL="809625" lvl="1" indent="-808038">
              <a:buNone/>
              <a:tabLst>
                <a:tab pos="809625" algn="l"/>
              </a:tabLst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4" descr="http://java.sun.com/images/e8_java_logo_re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4272" y="1268760"/>
            <a:ext cx="1295400" cy="76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6" descr="Newgooglelogo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6724" y="1988840"/>
            <a:ext cx="2095500" cy="72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st="50800" dir="5400000" sy="-100000" algn="bl" rotWithShape="0"/>
          </a:effectLst>
        </p:spPr>
      </p:pic>
      <p:pic>
        <p:nvPicPr>
          <p:cNvPr id="13" name="Picture 8" descr="http://t2.gstatic.com/images?q=tbn:gQm6pfMi7jgntM:http://tecnologyc.com/wp-content/2009/11/actualizar-messenger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88288" y="2708920"/>
            <a:ext cx="975360" cy="96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8" descr="Firefox logo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31906" y="4365105"/>
            <a:ext cx="888889" cy="888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6" descr="http://almeiras1984.files.wordpress.com/2009/08/mac-os-x-10-5-8.jp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16080" y="3717033"/>
            <a:ext cx="1097280" cy="1050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0" descr="http://www.dialogica.com.ar/astrolabio/iphone%2520appl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56040" y="5230692"/>
            <a:ext cx="1125390" cy="1078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2" descr="http://thearcherblog.files.wordpress.com/2009/10/android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35652" y="5259267"/>
            <a:ext cx="1028700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F0F831-E95D-4FB5-B663-CBF67170AFE7}"/>
              </a:ext>
            </a:extLst>
          </p:cNvPr>
          <p:cNvSpPr/>
          <p:nvPr/>
        </p:nvSpPr>
        <p:spPr>
          <a:xfrm>
            <a:off x="564590" y="3296557"/>
            <a:ext cx="5158408" cy="2862470"/>
          </a:xfrm>
          <a:prstGeom prst="roundRect">
            <a:avLst>
              <a:gd name="adj" fmla="val 902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ED678-F1A8-4BBE-9EA5-BA88B03C3261}"/>
              </a:ext>
            </a:extLst>
          </p:cNvPr>
          <p:cNvSpPr txBox="1"/>
          <p:nvPr/>
        </p:nvSpPr>
        <p:spPr>
          <a:xfrm>
            <a:off x="695400" y="3762906"/>
            <a:ext cx="47679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latin typeface="Calibri"/>
              </a:rPr>
              <a:t>Programación</a:t>
            </a:r>
            <a:br>
              <a:rPr lang="es-ES" sz="3600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latin typeface="Calibri"/>
              </a:rPr>
            </a:br>
            <a:r>
              <a:rPr lang="es-ES" sz="3600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latin typeface="Calibri"/>
              </a:rPr>
              <a:t>e Ingeniería del Software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FA69062-36E6-4047-AD85-9081FF3CA555}"/>
              </a:ext>
            </a:extLst>
          </p:cNvPr>
          <p:cNvSpPr txBox="1">
            <a:spLocks/>
          </p:cNvSpPr>
          <p:nvPr/>
        </p:nvSpPr>
        <p:spPr>
          <a:xfrm>
            <a:off x="679122" y="370301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s-ES" sz="4000" dirty="0">
                <a:solidFill>
                  <a:schemeClr val="bg1"/>
                </a:solidFill>
              </a:rPr>
              <a:t>Fundamentos de la programación</a:t>
            </a:r>
            <a:endParaRPr lang="en-US" altLang="ko-KR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890527-BCB2-4C18-B16E-1F5BD7B16CCA}"/>
              </a:ext>
            </a:extLst>
          </p:cNvPr>
          <p:cNvGrpSpPr/>
          <p:nvPr/>
        </p:nvGrpSpPr>
        <p:grpSpPr>
          <a:xfrm>
            <a:off x="5023181" y="370301"/>
            <a:ext cx="599324" cy="448300"/>
            <a:chOff x="8512592" y="1202677"/>
            <a:chExt cx="872030" cy="652286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8CFDBAB-CE81-480B-BCF5-6BADA7A3BA1A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807E39E-177F-4B6F-A56D-CE2E8B05CFE6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2D04CE-88D0-4979-926E-A557502CD126}"/>
              </a:ext>
            </a:extLst>
          </p:cNvPr>
          <p:cNvGrpSpPr/>
          <p:nvPr/>
        </p:nvGrpSpPr>
        <p:grpSpPr>
          <a:xfrm rot="10800000">
            <a:off x="854510" y="1332790"/>
            <a:ext cx="599324" cy="448300"/>
            <a:chOff x="8512592" y="1202677"/>
            <a:chExt cx="872030" cy="652286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7070A7-6133-4A92-B4EB-CAA6FC4FB73B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3F922B-4B45-42A0-AD76-A9D930355DF0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4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99674" y="-315416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Programa informático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263352" y="1127149"/>
            <a:ext cx="8229600" cy="51101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¿Qué es programar?</a:t>
            </a:r>
          </a:p>
          <a:p>
            <a:pPr lvl="1" indent="1588">
              <a:buNone/>
              <a:defRPr/>
            </a:pPr>
            <a:r>
              <a:rPr lang="es-ES" i="1" spc="-20" dirty="0"/>
              <a:t>Decirle a un tonto </a:t>
            </a:r>
            <a:r>
              <a:rPr lang="es-ES" b="1" i="1" spc="-20" dirty="0"/>
              <a:t>muy</a:t>
            </a:r>
            <a:r>
              <a:rPr lang="es-ES" i="1" spc="-20" dirty="0"/>
              <a:t> rápido </a:t>
            </a:r>
            <a:r>
              <a:rPr lang="es-ES" b="1" i="1" spc="-20" dirty="0"/>
              <a:t>exactamente</a:t>
            </a:r>
            <a:r>
              <a:rPr lang="es-ES" i="1" spc="-20" dirty="0"/>
              <a:t> lo que tiene que </a:t>
            </a:r>
            <a:r>
              <a:rPr lang="es-ES" i="1" spc="-20" dirty="0" smtClean="0"/>
              <a:t>hacer y ponerse a Programar… Definitivamente No!!!!</a:t>
            </a:r>
            <a:br>
              <a:rPr lang="es-ES" i="1" spc="-20" dirty="0" smtClean="0"/>
            </a:br>
            <a:endParaRPr lang="es-ES" i="1" spc="-20" dirty="0"/>
          </a:p>
          <a:p>
            <a:pPr lvl="1" indent="1588">
              <a:buNone/>
              <a:defRPr/>
            </a:pPr>
            <a:r>
              <a:rPr lang="es-ES" dirty="0" smtClean="0"/>
              <a:t>Especificar la </a:t>
            </a:r>
            <a:r>
              <a:rPr lang="es-ES" dirty="0" smtClean="0">
                <a:solidFill>
                  <a:srgbClr val="FFC000"/>
                </a:solidFill>
              </a:rPr>
              <a:t>estructura</a:t>
            </a:r>
            <a:r>
              <a:rPr lang="es-ES" dirty="0" smtClean="0"/>
              <a:t> y el </a:t>
            </a:r>
            <a:r>
              <a:rPr lang="es-ES" dirty="0" smtClean="0">
                <a:solidFill>
                  <a:srgbClr val="FFC000"/>
                </a:solidFill>
              </a:rPr>
              <a:t>comportamiento</a:t>
            </a:r>
            <a:r>
              <a:rPr lang="es-ES" dirty="0" smtClean="0"/>
              <a:t> de un </a:t>
            </a:r>
            <a:r>
              <a:rPr lang="es-ES" dirty="0" smtClean="0">
                <a:solidFill>
                  <a:srgbClr val="FFC000"/>
                </a:solidFill>
              </a:rPr>
              <a:t>programa</a:t>
            </a:r>
            <a:r>
              <a:rPr lang="es-ES" dirty="0" smtClean="0"/>
              <a:t>, </a:t>
            </a:r>
            <a:br>
              <a:rPr lang="es-ES" dirty="0" smtClean="0"/>
            </a:br>
            <a:r>
              <a:rPr lang="es-ES" dirty="0" smtClean="0"/>
              <a:t>así como </a:t>
            </a:r>
            <a:r>
              <a:rPr lang="es-ES" dirty="0" smtClean="0">
                <a:solidFill>
                  <a:srgbClr val="FFC000"/>
                </a:solidFill>
              </a:rPr>
              <a:t>probar</a:t>
            </a:r>
            <a:r>
              <a:rPr lang="es-ES" dirty="0" smtClean="0"/>
              <a:t> que el programa realiza su tarea </a:t>
            </a:r>
            <a:r>
              <a:rPr lang="es-ES" dirty="0" smtClean="0">
                <a:solidFill>
                  <a:srgbClr val="FFC000"/>
                </a:solidFill>
              </a:rPr>
              <a:t>adecuadamente</a:t>
            </a:r>
            <a:r>
              <a:rPr lang="es-ES" dirty="0" smtClean="0"/>
              <a:t> y con un </a:t>
            </a:r>
            <a:r>
              <a:rPr lang="es-ES" dirty="0" smtClean="0">
                <a:solidFill>
                  <a:srgbClr val="FFC000"/>
                </a:solidFill>
              </a:rPr>
              <a:t>rendimiento</a:t>
            </a:r>
            <a:r>
              <a:rPr lang="es-ES" dirty="0" smtClean="0"/>
              <a:t> aceptable</a:t>
            </a:r>
          </a:p>
          <a:p>
            <a:pPr lvl="1" indent="1588">
              <a:spcBef>
                <a:spcPts val="1200"/>
              </a:spcBef>
              <a:buNone/>
              <a:defRPr/>
            </a:pPr>
            <a:r>
              <a:rPr lang="es-ES" dirty="0" smtClean="0">
                <a:solidFill>
                  <a:srgbClr val="FFC000"/>
                </a:solidFill>
              </a:rPr>
              <a:t>Programa</a:t>
            </a:r>
            <a:r>
              <a:rPr lang="es-ES" dirty="0" smtClean="0"/>
              <a:t>: Transforma entrada en salida</a:t>
            </a:r>
          </a:p>
          <a:p>
            <a:pPr lvl="1" indent="1588">
              <a:lnSpc>
                <a:spcPct val="90000"/>
              </a:lnSpc>
              <a:buNone/>
              <a:defRPr/>
            </a:pPr>
            <a:endParaRPr lang="es-ES" sz="2000" dirty="0"/>
          </a:p>
          <a:p>
            <a:pPr lvl="1" indent="1588">
              <a:lnSpc>
                <a:spcPct val="90000"/>
              </a:lnSpc>
              <a:buNone/>
              <a:defRPr/>
            </a:pPr>
            <a:endParaRPr lang="es-ES" sz="2000" dirty="0"/>
          </a:p>
          <a:p>
            <a:pPr lvl="1" indent="1588">
              <a:lnSpc>
                <a:spcPct val="90000"/>
              </a:lnSpc>
              <a:spcAft>
                <a:spcPts val="1200"/>
              </a:spcAft>
              <a:buNone/>
              <a:defRPr/>
            </a:pPr>
            <a:endParaRPr lang="es-ES" sz="2000" dirty="0"/>
          </a:p>
          <a:p>
            <a:pPr lvl="1" indent="1588">
              <a:spcBef>
                <a:spcPts val="1200"/>
              </a:spcBef>
              <a:buNone/>
              <a:defRPr/>
            </a:pPr>
            <a:r>
              <a:rPr lang="es-ES" dirty="0" smtClean="0">
                <a:solidFill>
                  <a:srgbClr val="FFC000"/>
                </a:solidFill>
              </a:rPr>
              <a:t/>
            </a:r>
            <a:br>
              <a:rPr lang="es-ES" dirty="0" smtClean="0">
                <a:solidFill>
                  <a:srgbClr val="FFC000"/>
                </a:solidFill>
              </a:rPr>
            </a:br>
            <a:r>
              <a:rPr lang="es-ES" dirty="0" smtClean="0">
                <a:solidFill>
                  <a:srgbClr val="FFC000"/>
                </a:solidFill>
              </a:rPr>
              <a:t>Algoritmo</a:t>
            </a:r>
            <a:r>
              <a:rPr lang="es-ES" dirty="0" smtClean="0"/>
              <a:t>: Secuencia de pasos y operaciones que debe realizar </a:t>
            </a:r>
            <a:br>
              <a:rPr lang="es-ES" dirty="0" smtClean="0"/>
            </a:br>
            <a:r>
              <a:rPr lang="es-ES" dirty="0" smtClean="0"/>
              <a:t>el programa para resolver el problema</a:t>
            </a:r>
          </a:p>
          <a:p>
            <a:pPr lvl="1" indent="1588">
              <a:buNone/>
              <a:defRPr/>
            </a:pPr>
            <a:r>
              <a:rPr lang="es-ES" dirty="0" smtClean="0"/>
              <a:t>El programa implementa el algoritmo en un lenguaje concreto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5" name="14 Grupo"/>
          <p:cNvGrpSpPr/>
          <p:nvPr/>
        </p:nvGrpSpPr>
        <p:grpSpPr>
          <a:xfrm>
            <a:off x="6738942" y="3861048"/>
            <a:ext cx="2214578" cy="857256"/>
            <a:chOff x="5214942" y="3952106"/>
            <a:chExt cx="2214578" cy="857256"/>
          </a:xfrm>
        </p:grpSpPr>
        <p:sp>
          <p:nvSpPr>
            <p:cNvPr id="10" name="9 CuadroTexto"/>
            <p:cNvSpPr txBox="1"/>
            <p:nvPr/>
          </p:nvSpPr>
          <p:spPr>
            <a:xfrm>
              <a:off x="6000760" y="3952106"/>
              <a:ext cx="1428760" cy="857256"/>
            </a:xfrm>
            <a:prstGeom prst="rect">
              <a:avLst/>
            </a:prstGeom>
            <a:solidFill>
              <a:schemeClr val="accent6">
                <a:tint val="98000"/>
                <a:shade val="25000"/>
                <a:satMod val="2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Salida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5214942" y="4380734"/>
              <a:ext cx="785818" cy="158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4" name="13 Grupo"/>
          <p:cNvGrpSpPr/>
          <p:nvPr/>
        </p:nvGrpSpPr>
        <p:grpSpPr>
          <a:xfrm>
            <a:off x="4524364" y="3861048"/>
            <a:ext cx="2214578" cy="857256"/>
            <a:chOff x="3000364" y="3952106"/>
            <a:chExt cx="2214578" cy="857256"/>
          </a:xfrm>
        </p:grpSpPr>
        <p:sp>
          <p:nvSpPr>
            <p:cNvPr id="7" name="6 CuadroTexto"/>
            <p:cNvSpPr txBox="1"/>
            <p:nvPr/>
          </p:nvSpPr>
          <p:spPr>
            <a:xfrm>
              <a:off x="3786182" y="3952106"/>
              <a:ext cx="1428760" cy="857256"/>
            </a:xfrm>
            <a:prstGeom prst="rect">
              <a:avLst/>
            </a:prstGeom>
            <a:solidFill>
              <a:schemeClr val="accent2">
                <a:tint val="98000"/>
                <a:shade val="25000"/>
                <a:satMod val="2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Programa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cxnSp>
          <p:nvCxnSpPr>
            <p:cNvPr id="9" name="8 Conector recto de flecha"/>
            <p:cNvCxnSpPr>
              <a:stCxn id="8" idx="3"/>
            </p:cNvCxnSpPr>
            <p:nvPr/>
          </p:nvCxnSpPr>
          <p:spPr>
            <a:xfrm>
              <a:off x="3000364" y="4289676"/>
              <a:ext cx="785818" cy="1588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7 CuadroTexto"/>
          <p:cNvSpPr txBox="1"/>
          <p:nvPr/>
        </p:nvSpPr>
        <p:spPr>
          <a:xfrm>
            <a:off x="3095604" y="3861048"/>
            <a:ext cx="1428760" cy="857256"/>
          </a:xfrm>
          <a:prstGeom prst="rect">
            <a:avLst/>
          </a:prstGeom>
          <a:solidFill>
            <a:schemeClr val="accent6">
              <a:tint val="98000"/>
              <a:shade val="25000"/>
              <a:satMod val="2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Entrada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67 Conector recto"/>
          <p:cNvCxnSpPr/>
          <p:nvPr/>
        </p:nvCxnSpPr>
        <p:spPr>
          <a:xfrm rot="10800000">
            <a:off x="2666979" y="2644597"/>
            <a:ext cx="4286279" cy="3262335"/>
          </a:xfrm>
          <a:prstGeom prst="line">
            <a:avLst/>
          </a:prstGeom>
          <a:ln w="190500">
            <a:solidFill>
              <a:srgbClr val="FFC000"/>
            </a:solidFill>
            <a:tailEnd type="triangl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29216" y="-233440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La Ingeniería del Software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240804" y="1224203"/>
            <a:ext cx="8229600" cy="51101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ES" sz="2200" dirty="0"/>
              <a:t>La programación es sólo una etapa del proceso de desarrollo</a:t>
            </a:r>
          </a:p>
          <a:p>
            <a:pPr>
              <a:defRPr/>
            </a:pPr>
            <a:r>
              <a:rPr lang="es-ES" sz="2200" i="0" dirty="0"/>
              <a:t>Modelo de desarrollo “en cascada”: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74" name="73 Grupo"/>
          <p:cNvGrpSpPr/>
          <p:nvPr/>
        </p:nvGrpSpPr>
        <p:grpSpPr>
          <a:xfrm>
            <a:off x="6810380" y="5078250"/>
            <a:ext cx="2520000" cy="943039"/>
            <a:chOff x="5286380" y="5172087"/>
            <a:chExt cx="2520000" cy="943039"/>
          </a:xfrm>
        </p:grpSpPr>
        <p:sp>
          <p:nvSpPr>
            <p:cNvPr id="11" name="10 CuadroTexto"/>
            <p:cNvSpPr txBox="1"/>
            <p:nvPr/>
          </p:nvSpPr>
          <p:spPr>
            <a:xfrm>
              <a:off x="5286380" y="5715016"/>
              <a:ext cx="2520000" cy="400110"/>
            </a:xfrm>
            <a:prstGeom prst="rect">
              <a:avLst/>
            </a:prstGeom>
            <a:solidFill>
              <a:schemeClr val="accent6">
                <a:tint val="98000"/>
                <a:shade val="25000"/>
                <a:satMod val="2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Mantenimiento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63" name="62 Flecha doblada"/>
            <p:cNvSpPr/>
            <p:nvPr/>
          </p:nvSpPr>
          <p:spPr>
            <a:xfrm rot="5400000">
              <a:off x="6893735" y="5136368"/>
              <a:ext cx="642942" cy="714380"/>
            </a:xfrm>
            <a:prstGeom prst="bentArrow">
              <a:avLst>
                <a:gd name="adj1" fmla="val 29318"/>
                <a:gd name="adj2" fmla="val 35293"/>
                <a:gd name="adj3" fmla="val 25000"/>
                <a:gd name="adj4" fmla="val 7486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5881686" y="4387682"/>
            <a:ext cx="2520000" cy="947802"/>
            <a:chOff x="4357686" y="4481520"/>
            <a:chExt cx="2520000" cy="947802"/>
          </a:xfrm>
        </p:grpSpPr>
        <p:sp>
          <p:nvSpPr>
            <p:cNvPr id="10" name="9 CuadroTexto"/>
            <p:cNvSpPr txBox="1"/>
            <p:nvPr/>
          </p:nvSpPr>
          <p:spPr>
            <a:xfrm>
              <a:off x="4357686" y="5029212"/>
              <a:ext cx="2520000" cy="400110"/>
            </a:xfrm>
            <a:prstGeom prst="rect">
              <a:avLst/>
            </a:prstGeom>
            <a:solidFill>
              <a:schemeClr val="accent6">
                <a:tint val="98000"/>
                <a:shade val="25000"/>
                <a:satMod val="2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Prueba y depuración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62" name="61 Flecha doblada"/>
            <p:cNvSpPr/>
            <p:nvPr/>
          </p:nvSpPr>
          <p:spPr>
            <a:xfrm rot="5400000">
              <a:off x="5965041" y="4445801"/>
              <a:ext cx="642942" cy="714380"/>
            </a:xfrm>
            <a:prstGeom prst="bentArrow">
              <a:avLst>
                <a:gd name="adj1" fmla="val 29318"/>
                <a:gd name="adj2" fmla="val 35293"/>
                <a:gd name="adj3" fmla="val 25000"/>
                <a:gd name="adj4" fmla="val 7486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4952992" y="3692353"/>
            <a:ext cx="2520000" cy="957327"/>
            <a:chOff x="3428992" y="3786190"/>
            <a:chExt cx="2520000" cy="957327"/>
          </a:xfrm>
        </p:grpSpPr>
        <p:sp>
          <p:nvSpPr>
            <p:cNvPr id="9" name="8 CuadroTexto"/>
            <p:cNvSpPr txBox="1"/>
            <p:nvPr/>
          </p:nvSpPr>
          <p:spPr>
            <a:xfrm>
              <a:off x="3428992" y="4343407"/>
              <a:ext cx="2520000" cy="400110"/>
            </a:xfrm>
            <a:prstGeom prst="rect">
              <a:avLst/>
            </a:prstGeom>
            <a:solidFill>
              <a:schemeClr val="accent6">
                <a:tint val="98000"/>
                <a:shade val="25000"/>
                <a:satMod val="2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Programación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61" name="60 Flecha doblada"/>
            <p:cNvSpPr/>
            <p:nvPr/>
          </p:nvSpPr>
          <p:spPr>
            <a:xfrm rot="5400000">
              <a:off x="5036347" y="3750471"/>
              <a:ext cx="642942" cy="714380"/>
            </a:xfrm>
            <a:prstGeom prst="bentArrow">
              <a:avLst>
                <a:gd name="adj1" fmla="val 29318"/>
                <a:gd name="adj2" fmla="val 35293"/>
                <a:gd name="adj3" fmla="val 25000"/>
                <a:gd name="adj4" fmla="val 7486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71" name="70 Grupo"/>
          <p:cNvGrpSpPr/>
          <p:nvPr/>
        </p:nvGrpSpPr>
        <p:grpSpPr>
          <a:xfrm>
            <a:off x="4024298" y="3016072"/>
            <a:ext cx="2520000" cy="947802"/>
            <a:chOff x="2500298" y="3109910"/>
            <a:chExt cx="2520000" cy="947802"/>
          </a:xfrm>
        </p:grpSpPr>
        <p:sp>
          <p:nvSpPr>
            <p:cNvPr id="8" name="7 CuadroTexto"/>
            <p:cNvSpPr txBox="1"/>
            <p:nvPr/>
          </p:nvSpPr>
          <p:spPr>
            <a:xfrm>
              <a:off x="2500298" y="3657602"/>
              <a:ext cx="2520000" cy="400110"/>
            </a:xfrm>
            <a:prstGeom prst="rect">
              <a:avLst/>
            </a:prstGeom>
            <a:solidFill>
              <a:schemeClr val="accent6">
                <a:tint val="98000"/>
                <a:shade val="25000"/>
                <a:satMod val="2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Diseño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60" name="59 Flecha doblada"/>
            <p:cNvSpPr/>
            <p:nvPr/>
          </p:nvSpPr>
          <p:spPr>
            <a:xfrm rot="5400000">
              <a:off x="4107653" y="3074191"/>
              <a:ext cx="642942" cy="714380"/>
            </a:xfrm>
            <a:prstGeom prst="bentArrow">
              <a:avLst>
                <a:gd name="adj1" fmla="val 29318"/>
                <a:gd name="adj2" fmla="val 35293"/>
                <a:gd name="adj3" fmla="val 25000"/>
                <a:gd name="adj4" fmla="val 7486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70" name="69 Grupo"/>
          <p:cNvGrpSpPr/>
          <p:nvPr/>
        </p:nvGrpSpPr>
        <p:grpSpPr>
          <a:xfrm>
            <a:off x="3095604" y="2335031"/>
            <a:ext cx="2520000" cy="943039"/>
            <a:chOff x="1571604" y="2428868"/>
            <a:chExt cx="2520000" cy="943039"/>
          </a:xfrm>
        </p:grpSpPr>
        <p:sp>
          <p:nvSpPr>
            <p:cNvPr id="6" name="5 CuadroTexto"/>
            <p:cNvSpPr txBox="1"/>
            <p:nvPr/>
          </p:nvSpPr>
          <p:spPr>
            <a:xfrm>
              <a:off x="1571604" y="2971797"/>
              <a:ext cx="2520000" cy="400110"/>
            </a:xfrm>
            <a:prstGeom prst="rect">
              <a:avLst/>
            </a:prstGeom>
            <a:solidFill>
              <a:schemeClr val="accent6">
                <a:tint val="98000"/>
                <a:shade val="25000"/>
                <a:satMod val="2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noAutofit/>
            </a:bodyPr>
            <a:lstStyle/>
            <a:p>
              <a:pPr algn="ctr"/>
              <a:r>
                <a:rPr lang="es-E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Análisis</a:t>
              </a:r>
              <a:endPara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59" name="58 Flecha doblada"/>
            <p:cNvSpPr/>
            <p:nvPr/>
          </p:nvSpPr>
          <p:spPr>
            <a:xfrm rot="5400000">
              <a:off x="3178959" y="2393149"/>
              <a:ext cx="642942" cy="714380"/>
            </a:xfrm>
            <a:prstGeom prst="bentArrow">
              <a:avLst>
                <a:gd name="adj1" fmla="val 29318"/>
                <a:gd name="adj2" fmla="val 35293"/>
                <a:gd name="adj3" fmla="val 25000"/>
                <a:gd name="adj4" fmla="val 74861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2147240" y="2192154"/>
            <a:ext cx="2520000" cy="400110"/>
          </a:xfrm>
          <a:prstGeom prst="rect">
            <a:avLst/>
          </a:prstGeom>
          <a:solidFill>
            <a:schemeClr val="accent6">
              <a:tint val="98000"/>
              <a:shade val="25000"/>
              <a:satMod val="2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Planificación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5375920" y="2226467"/>
            <a:ext cx="482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1588">
              <a:lnSpc>
                <a:spcPct val="90000"/>
              </a:lnSpc>
              <a:defRPr/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Recursos necesarios, presupuesto, plan, …</a:t>
            </a:r>
          </a:p>
        </p:txBody>
      </p:sp>
      <p:sp>
        <p:nvSpPr>
          <p:cNvPr id="24" name="23 Rectángulo"/>
          <p:cNvSpPr/>
          <p:nvPr/>
        </p:nvSpPr>
        <p:spPr>
          <a:xfrm>
            <a:off x="6222303" y="2903114"/>
            <a:ext cx="83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1588">
              <a:lnSpc>
                <a:spcPct val="90000"/>
              </a:lnSpc>
              <a:defRPr/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¿Qué?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7074488" y="3594619"/>
            <a:ext cx="1034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1588">
              <a:lnSpc>
                <a:spcPct val="90000"/>
              </a:lnSpc>
              <a:defRPr/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¿Cómo?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8026700" y="4280791"/>
            <a:ext cx="1975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1588">
              <a:lnSpc>
                <a:spcPct val="90000"/>
              </a:lnSpc>
              <a:defRPr/>
            </a:pP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Implementación</a:t>
            </a:r>
          </a:p>
        </p:txBody>
      </p:sp>
      <p:sp>
        <p:nvSpPr>
          <p:cNvPr id="27" name="Footer Placeholder 4"/>
          <p:cNvSpPr txBox="1">
            <a:spLocks/>
          </p:cNvSpPr>
          <p:nvPr/>
        </p:nvSpPr>
        <p:spPr>
          <a:xfrm>
            <a:off x="119336" y="6512768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smtClean="0">
                <a:solidFill>
                  <a:schemeClr val="bg1"/>
                </a:solidFill>
              </a:rPr>
              <a:t>ISFT n151 – Algoritmos y Estructuras de Datos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  <p:bldP spid="23" grpId="0"/>
      <p:bldP spid="24" grpId="0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Fundamentos de la programación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187605" y="3044281"/>
            <a:ext cx="7817012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latin typeface="Calibri"/>
                <a:ea typeface="+mj-ea"/>
                <a:cs typeface="+mj-cs"/>
              </a:rPr>
              <a:t>El lenguaje de programación C++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7328" y="6512768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smtClean="0">
                <a:solidFill>
                  <a:schemeClr val="bg1"/>
                </a:solidFill>
              </a:rPr>
              <a:t>ISFT n151 – Algoritmos y Estructuras de Datos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3287688" y="908720"/>
            <a:ext cx="7776864" cy="4895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19336" y="-315416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El lenguaje de programación C++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756025" y="981075"/>
            <a:ext cx="8435975" cy="51101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Bjarne</a:t>
            </a: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Stroustrup</a:t>
            </a: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(1983)</a:t>
            </a:r>
          </a:p>
          <a:p>
            <a:pPr lvl="1" indent="1588">
              <a:buNone/>
            </a:pPr>
            <a:endParaRPr lang="es-ES" dirty="0" smtClean="0"/>
          </a:p>
          <a:p>
            <a:pPr lvl="1" indent="1588"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</a:p>
          <a:p>
            <a:pPr lvl="1" indent="1588"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</a:rPr>
              <a:t>std;</a:t>
            </a:r>
          </a:p>
          <a:p>
            <a:pPr lvl="1" indent="1588">
              <a:buNone/>
            </a:pPr>
            <a:endParaRPr lang="es-ES" sz="2000" dirty="0">
              <a:latin typeface="Consolas" pitchFamily="49" charset="0"/>
            </a:endParaRPr>
          </a:p>
          <a:p>
            <a:pPr lvl="1" indent="1588"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main()</a:t>
            </a:r>
          </a:p>
          <a:p>
            <a:pPr lvl="1" indent="1588">
              <a:buNone/>
            </a:pPr>
            <a:r>
              <a:rPr lang="es-ES" sz="2000" dirty="0">
                <a:latin typeface="Consolas" pitchFamily="49" charset="0"/>
              </a:rPr>
              <a:t>{</a:t>
            </a:r>
          </a:p>
          <a:p>
            <a:pPr lvl="1" indent="1588">
              <a:buNone/>
            </a:pPr>
            <a:r>
              <a:rPr lang="es-ES" sz="2000" dirty="0"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"Hola Mundo!" </a:t>
            </a:r>
            <a:r>
              <a:rPr lang="es-ES" sz="2000" dirty="0">
                <a:latin typeface="Consolas" pitchFamily="49" charset="0"/>
              </a:rPr>
              <a:t>&lt;&lt; endl;</a:t>
            </a:r>
          </a:p>
          <a:p>
            <a:pPr lvl="1" indent="1588">
              <a:buNone/>
            </a:pPr>
            <a:r>
              <a:rPr lang="es-ES" sz="2000" dirty="0">
                <a:solidFill>
                  <a:srgbClr val="92D050"/>
                </a:solidFill>
                <a:latin typeface="Consolas" pitchFamily="49" charset="0"/>
              </a:rPr>
              <a:t>   // Muestra Hola Mundo!</a:t>
            </a:r>
          </a:p>
          <a:p>
            <a:pPr lvl="1" indent="1588">
              <a:buNone/>
            </a:pPr>
            <a:endParaRPr lang="es-ES" sz="2000" dirty="0">
              <a:latin typeface="Consolas" pitchFamily="49" charset="0"/>
            </a:endParaRPr>
          </a:p>
          <a:p>
            <a:pPr lvl="1" indent="1588"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lvl="1" indent="1588">
              <a:buNone/>
            </a:pPr>
            <a:r>
              <a:rPr lang="es-ES" sz="2000" dirty="0">
                <a:latin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7104112" y="1575842"/>
            <a:ext cx="3034026" cy="2016224"/>
          </a:xfrm>
          <a:prstGeom prst="rect">
            <a:avLst/>
          </a:prstGeom>
          <a:solidFill>
            <a:schemeClr val="dk1"/>
          </a:solidFill>
          <a:ln w="63500" cap="rnd"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Hola Mundo!</a:t>
            </a:r>
            <a:endParaRPr lang="es-ES" sz="1600" dirty="0">
              <a:latin typeface="Consolas" pitchFamily="49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7328" y="6512768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smtClean="0">
                <a:solidFill>
                  <a:schemeClr val="bg1"/>
                </a:solidFill>
              </a:rPr>
              <a:t>ISFT n151 – Algoritmos y Estructuras de Datos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47761" y="-243408"/>
            <a:ext cx="10772775" cy="16573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dirty="0" smtClean="0">
                <a:solidFill>
                  <a:schemeClr val="bg1"/>
                </a:solidFill>
              </a:rPr>
              <a:t>Elementos del lenguaje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110163"/>
          </a:xfrm>
        </p:spPr>
        <p:txBody>
          <a:bodyPr>
            <a:normAutofit/>
          </a:bodyPr>
          <a:lstStyle/>
          <a:p>
            <a:pPr lvl="1" indent="1588">
              <a:buNone/>
            </a:pPr>
            <a:r>
              <a:rPr lang="es-ES" dirty="0" smtClean="0">
                <a:solidFill>
                  <a:schemeClr val="bg1"/>
                </a:solidFill>
              </a:rPr>
              <a:t>Instrucciones</a:t>
            </a:r>
          </a:p>
          <a:p>
            <a:pPr lvl="1" indent="1588">
              <a:buNone/>
            </a:pPr>
            <a:r>
              <a:rPr lang="es-ES" dirty="0" smtClean="0">
                <a:solidFill>
                  <a:schemeClr val="bg1"/>
                </a:solidFill>
              </a:rPr>
              <a:t>Datos: literales, variables, tipos</a:t>
            </a:r>
          </a:p>
          <a:p>
            <a:pPr lvl="1" indent="1588">
              <a:buNone/>
            </a:pPr>
            <a:r>
              <a:rPr lang="es-ES" dirty="0" smtClean="0">
                <a:solidFill>
                  <a:schemeClr val="bg1"/>
                </a:solidFill>
              </a:rPr>
              <a:t>Subprogramas (funciones)</a:t>
            </a:r>
          </a:p>
          <a:p>
            <a:pPr lvl="1" indent="1588">
              <a:buNone/>
            </a:pPr>
            <a:r>
              <a:rPr lang="es-ES" dirty="0" smtClean="0">
                <a:solidFill>
                  <a:schemeClr val="bg1"/>
                </a:solidFill>
              </a:rPr>
              <a:t>Comentarios</a:t>
            </a:r>
          </a:p>
          <a:p>
            <a:pPr lvl="1" indent="1588">
              <a:buNone/>
            </a:pPr>
            <a:r>
              <a:rPr lang="es-ES" dirty="0" smtClean="0">
                <a:solidFill>
                  <a:schemeClr val="bg1"/>
                </a:solidFill>
              </a:rPr>
              <a:t>Directivas</a:t>
            </a:r>
          </a:p>
          <a:p>
            <a:pPr lvl="1" indent="1588">
              <a:buNone/>
            </a:pPr>
            <a:r>
              <a:rPr lang="es-ES" dirty="0" smtClean="0">
                <a:solidFill>
                  <a:schemeClr val="bg1"/>
                </a:solidFill>
              </a:rPr>
              <a:t>...</a:t>
            </a:r>
          </a:p>
          <a:p>
            <a:pPr lvl="1"/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291888" y="6356350"/>
            <a:ext cx="900112" cy="365125"/>
          </a:xfrm>
        </p:spPr>
        <p:txBody>
          <a:bodyPr/>
          <a:lstStyle/>
          <a:p>
            <a:r>
              <a:rPr lang="es-ES" smtClean="0"/>
              <a:t>Página </a:t>
            </a:r>
            <a:fld id="{042AED99-7FB4-404E-8A97-64753DCE42EC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4151784" y="2923198"/>
            <a:ext cx="6192688" cy="31700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990600" lvl="1" indent="1588"/>
            <a:r>
              <a:rPr lang="es-ES" sz="2000" dirty="0">
                <a:solidFill>
                  <a:srgbClr val="FF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#include &lt;iostream&gt;</a:t>
            </a:r>
          </a:p>
          <a:p>
            <a:pPr marL="990600" lvl="1" indent="1588"/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using namespace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std;</a:t>
            </a:r>
          </a:p>
          <a:p>
            <a:pPr marL="990600" lvl="1" indent="1588"/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990600" lvl="1" indent="1588"/>
            <a:r>
              <a:rPr lang="es-E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main()</a:t>
            </a:r>
          </a:p>
          <a:p>
            <a:pPr marL="99060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marL="99060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"Hola Mundo!"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&lt;&lt; endl;</a:t>
            </a:r>
          </a:p>
          <a:p>
            <a:pPr marL="990600" lvl="1" indent="1588"/>
            <a:r>
              <a:rPr lang="es-ES" sz="20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// Muestra Hola Mundo!</a:t>
            </a:r>
          </a:p>
          <a:p>
            <a:pPr marL="990600" lvl="1" indent="1588"/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marL="99060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return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marL="990600" lvl="1" indent="1588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2" name="21 Elipse"/>
          <p:cNvSpPr/>
          <p:nvPr/>
        </p:nvSpPr>
        <p:spPr>
          <a:xfrm>
            <a:off x="7752184" y="2852936"/>
            <a:ext cx="1440160" cy="28803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Directiva</a:t>
            </a:r>
            <a:endParaRPr lang="es-E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3259113" y="3913292"/>
            <a:ext cx="1928826" cy="273889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Subprograma</a:t>
            </a:r>
            <a:endParaRPr lang="es-E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8400256" y="5051276"/>
            <a:ext cx="1728192" cy="288032"/>
          </a:xfrm>
          <a:prstGeom prst="ellipse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Comentario</a:t>
            </a:r>
            <a:endParaRPr lang="es-ES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5" name="24 Grupo"/>
          <p:cNvGrpSpPr/>
          <p:nvPr/>
        </p:nvGrpSpPr>
        <p:grpSpPr>
          <a:xfrm>
            <a:off x="3920902" y="4509126"/>
            <a:ext cx="1671042" cy="1199747"/>
            <a:chOff x="2123158" y="4355414"/>
            <a:chExt cx="1428760" cy="943368"/>
          </a:xfrm>
          <a:solidFill>
            <a:srgbClr val="00B0F0"/>
          </a:solidFill>
        </p:grpSpPr>
        <p:sp>
          <p:nvSpPr>
            <p:cNvPr id="26" name="25 Elipse"/>
            <p:cNvSpPr/>
            <p:nvPr/>
          </p:nvSpPr>
          <p:spPr>
            <a:xfrm>
              <a:off x="2132682" y="4355414"/>
              <a:ext cx="1419236" cy="214314"/>
            </a:xfrm>
            <a:prstGeom prst="ellipse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s-E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Instrucción</a:t>
              </a:r>
              <a:endParaRPr lang="es-E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27" name="26 Elipse"/>
            <p:cNvSpPr/>
            <p:nvPr/>
          </p:nvSpPr>
          <p:spPr>
            <a:xfrm>
              <a:off x="2123158" y="5084468"/>
              <a:ext cx="1419236" cy="214314"/>
            </a:xfrm>
            <a:prstGeom prst="ellipse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s-E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Instrucción</a:t>
              </a:r>
              <a:endParaRPr lang="es-E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8" name="27 Grupo"/>
          <p:cNvGrpSpPr/>
          <p:nvPr/>
        </p:nvGrpSpPr>
        <p:grpSpPr>
          <a:xfrm>
            <a:off x="6744072" y="4191455"/>
            <a:ext cx="1440160" cy="1377143"/>
            <a:chOff x="4052554" y="3926523"/>
            <a:chExt cx="1440160" cy="1377143"/>
          </a:xfrm>
          <a:solidFill>
            <a:srgbClr val="00B0F0"/>
          </a:solidFill>
        </p:grpSpPr>
        <p:sp>
          <p:nvSpPr>
            <p:cNvPr id="29" name="28 Elipse"/>
            <p:cNvSpPr/>
            <p:nvPr/>
          </p:nvSpPr>
          <p:spPr>
            <a:xfrm>
              <a:off x="4585110" y="3926523"/>
              <a:ext cx="907604" cy="317666"/>
            </a:xfrm>
            <a:prstGeom prst="ellipse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s-E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Dato</a:t>
              </a:r>
              <a:endParaRPr lang="es-E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30" name="29 Elipse"/>
            <p:cNvSpPr/>
            <p:nvPr/>
          </p:nvSpPr>
          <p:spPr>
            <a:xfrm>
              <a:off x="4052554" y="4993903"/>
              <a:ext cx="879486" cy="309763"/>
            </a:xfrm>
            <a:prstGeom prst="ellipse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s-E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Dato</a:t>
              </a:r>
              <a:endParaRPr lang="es-E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16" name="Footer Placeholder 4"/>
          <p:cNvSpPr txBox="1">
            <a:spLocks/>
          </p:cNvSpPr>
          <p:nvPr/>
        </p:nvSpPr>
        <p:spPr>
          <a:xfrm>
            <a:off x="47328" y="6512768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smtClean="0">
                <a:solidFill>
                  <a:schemeClr val="bg1"/>
                </a:solidFill>
              </a:rPr>
              <a:t>ISFT n151 – Algoritmos y Estructuras de Datos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1" grpId="0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B9E858-60AB-407E-B67C-9A5700FE6BAA}"/>
              </a:ext>
            </a:extLst>
          </p:cNvPr>
          <p:cNvSpPr txBox="1"/>
          <p:nvPr/>
        </p:nvSpPr>
        <p:spPr>
          <a:xfrm>
            <a:off x="503982" y="2301992"/>
            <a:ext cx="533291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4000" dirty="0">
                <a:gradFill flip="none" rotWithShape="1">
                  <a:gsLst>
                    <a:gs pos="0">
                      <a:schemeClr val="bg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las Computadoras</a:t>
            </a:r>
            <a:br>
              <a:rPr lang="es-ES" sz="4000" dirty="0">
                <a:gradFill flip="none" rotWithShape="1">
                  <a:gsLst>
                    <a:gs pos="0">
                      <a:schemeClr val="bg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000" dirty="0">
                <a:gradFill flip="none" rotWithShape="1">
                  <a:gsLst>
                    <a:gs pos="0">
                      <a:schemeClr val="bg2">
                        <a:lumMod val="20000"/>
                        <a:lumOff val="80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20000"/>
                        <a:lumOff val="80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20000"/>
                        <a:lumOff val="80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programación</a:t>
            </a:r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7" name="그룹 39">
            <a:extLst>
              <a:ext uri="{FF2B5EF4-FFF2-40B4-BE49-F238E27FC236}">
                <a16:creationId xmlns:a16="http://schemas.microsoft.com/office/drawing/2014/main" id="{FA496ABF-68EE-4EBB-9083-E0F8C6C3E066}"/>
              </a:ext>
            </a:extLst>
          </p:cNvPr>
          <p:cNvGrpSpPr/>
          <p:nvPr/>
        </p:nvGrpSpPr>
        <p:grpSpPr>
          <a:xfrm>
            <a:off x="803397" y="4738295"/>
            <a:ext cx="4428231" cy="1029022"/>
            <a:chOff x="6975883" y="3736778"/>
            <a:chExt cx="4594794" cy="10290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CBECBF-D590-49DD-91CB-A15DA110AFD2}"/>
                </a:ext>
              </a:extLst>
            </p:cNvPr>
            <p:cNvSpPr txBox="1"/>
            <p:nvPr/>
          </p:nvSpPr>
          <p:spPr>
            <a:xfrm>
              <a:off x="6975883" y="4119469"/>
              <a:ext cx="4594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Nos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Introduciremos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los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conceptos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denominados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Básicos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de la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Informática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, para que lentamente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nos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podamos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sambullir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en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el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facinante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mundo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de la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Algoritmia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y la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Programacion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B6445A-EED1-4951-B218-2894C1BF83A8}"/>
                </a:ext>
              </a:extLst>
            </p:cNvPr>
            <p:cNvSpPr txBox="1"/>
            <p:nvPr/>
          </p:nvSpPr>
          <p:spPr>
            <a:xfrm>
              <a:off x="6975883" y="3736778"/>
              <a:ext cx="4594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Conceptos</a:t>
              </a:r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bg1"/>
                  </a:solidFill>
                  <a:cs typeface="Arial" pitchFamily="34" charset="0"/>
                </a:rPr>
                <a:t>Basicos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5E4BC5-43FE-442E-8352-BEE1C9180AA3}"/>
              </a:ext>
            </a:extLst>
          </p:cNvPr>
          <p:cNvSpPr txBox="1"/>
          <p:nvPr/>
        </p:nvSpPr>
        <p:spPr>
          <a:xfrm>
            <a:off x="803397" y="459608"/>
            <a:ext cx="42697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 err="1" smtClean="0">
                <a:solidFill>
                  <a:schemeClr val="bg1">
                    <a:alpha val="50000"/>
                  </a:schemeClr>
                </a:solidFill>
                <a:latin typeface="+mj-lt"/>
                <a:cs typeface="Arial" pitchFamily="34" charset="0"/>
              </a:rPr>
              <a:t>Unidad</a:t>
            </a:r>
            <a:r>
              <a:rPr lang="en-US" altLang="ko-KR" sz="5400" b="1" dirty="0" smtClean="0">
                <a:solidFill>
                  <a:schemeClr val="bg1">
                    <a:alpha val="50000"/>
                  </a:schemeClr>
                </a:solidFill>
                <a:latin typeface="+mj-lt"/>
                <a:cs typeface="Arial" pitchFamily="34" charset="0"/>
              </a:rPr>
              <a:t> 1 </a:t>
            </a:r>
            <a:endParaRPr lang="en-US" altLang="ko-KR" sz="5400" b="1" dirty="0">
              <a:solidFill>
                <a:schemeClr val="bg1">
                  <a:alpha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7A26D-9A39-4B9A-AC30-FE35C5C4FD31}"/>
              </a:ext>
            </a:extLst>
          </p:cNvPr>
          <p:cNvSpPr txBox="1"/>
          <p:nvPr/>
        </p:nvSpPr>
        <p:spPr>
          <a:xfrm>
            <a:off x="1463956" y="1350265"/>
            <a:ext cx="47668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 err="1" smtClean="0">
                <a:solidFill>
                  <a:schemeClr val="bg1">
                    <a:alpha val="50000"/>
                  </a:schemeClr>
                </a:solidFill>
                <a:cs typeface="Arial" pitchFamily="34" charset="0"/>
              </a:rPr>
              <a:t>Introduccion</a:t>
            </a:r>
            <a:endParaRPr lang="ko-KR" altLang="en-US" sz="4400" b="1" dirty="0">
              <a:solidFill>
                <a:schemeClr val="bg1">
                  <a:alpha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CD88-6C31-415D-B58B-3AE1926C3CA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2" name="7 CuadroTexto"/>
          <p:cNvSpPr txBox="1">
            <a:spLocks noChangeAspect="1"/>
          </p:cNvSpPr>
          <p:nvPr/>
        </p:nvSpPr>
        <p:spPr>
          <a:xfrm>
            <a:off x="7993926" y="2699538"/>
            <a:ext cx="1548000" cy="1548000"/>
          </a:xfrm>
          <a:prstGeom prst="rect">
            <a:avLst/>
          </a:prstGeom>
          <a:solidFill>
            <a:srgbClr val="6FC1D2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s-ES" sz="88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es-ES" sz="8800" b="1" dirty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80975" y="0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Fundamentos de la programación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3178488" y="3044280"/>
            <a:ext cx="5835251" cy="1446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latin typeface="Calibri"/>
                <a:ea typeface="+mj-ea"/>
                <a:cs typeface="+mj-cs"/>
              </a:rPr>
              <a:t>Sintaxis de los lenguajes</a:t>
            </a:r>
            <a:br>
              <a:rPr lang="es-ES" sz="4400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latin typeface="Calibri"/>
                <a:ea typeface="+mj-ea"/>
                <a:cs typeface="+mj-cs"/>
              </a:rPr>
            </a:br>
            <a:r>
              <a:rPr lang="es-ES" sz="4400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latin typeface="Calibri"/>
                <a:ea typeface="+mj-ea"/>
                <a:cs typeface="+mj-cs"/>
              </a:rPr>
              <a:t>de programación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7328" y="6512768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smtClean="0">
                <a:solidFill>
                  <a:schemeClr val="bg1"/>
                </a:solidFill>
              </a:rPr>
              <a:t>ISFT n151 – Algoritmos y Estructuras de Datos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147761" y="-311150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Los lenguajes de programación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1101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Sintaxis y semántica de los lenguajes</a:t>
            </a:r>
          </a:p>
          <a:p>
            <a:pPr lvl="1" indent="1588">
              <a:buNone/>
            </a:pPr>
            <a:r>
              <a:rPr lang="es-ES" sz="2400" dirty="0">
                <a:solidFill>
                  <a:srgbClr val="FFC000"/>
                </a:solidFill>
              </a:rPr>
              <a:t>Sintaxis</a:t>
            </a:r>
            <a:endParaRPr lang="es-ES" sz="2400" dirty="0"/>
          </a:p>
          <a:p>
            <a:pPr lvl="2">
              <a:buClr>
                <a:srgbClr val="FFC000"/>
              </a:buClr>
            </a:pPr>
            <a:r>
              <a:rPr lang="es-ES" sz="2200" dirty="0"/>
              <a:t>Reglas que determinan cómo se pueden construir </a:t>
            </a:r>
            <a:br>
              <a:rPr lang="es-ES" sz="2200" dirty="0"/>
            </a:br>
            <a:r>
              <a:rPr lang="es-ES" sz="2200" dirty="0"/>
              <a:t>y secuenciar los elementos del lenguaje</a:t>
            </a:r>
          </a:p>
          <a:p>
            <a:pPr lvl="1" indent="1588">
              <a:spcBef>
                <a:spcPts val="600"/>
              </a:spcBef>
              <a:buNone/>
            </a:pPr>
            <a:endParaRPr lang="es-ES" sz="2400" dirty="0">
              <a:solidFill>
                <a:srgbClr val="FFC000"/>
              </a:solidFill>
            </a:endParaRPr>
          </a:p>
          <a:p>
            <a:pPr lvl="1" indent="1588">
              <a:spcBef>
                <a:spcPts val="600"/>
              </a:spcBef>
              <a:buNone/>
            </a:pPr>
            <a:r>
              <a:rPr lang="es-ES" sz="2400" dirty="0">
                <a:solidFill>
                  <a:srgbClr val="FFC000"/>
                </a:solidFill>
              </a:rPr>
              <a:t>Semántica</a:t>
            </a:r>
            <a:endParaRPr lang="es-ES" sz="2400" dirty="0"/>
          </a:p>
          <a:p>
            <a:pPr lvl="2">
              <a:buClr>
                <a:srgbClr val="FFC000"/>
              </a:buClr>
            </a:pPr>
            <a:r>
              <a:rPr lang="es-ES" sz="2200" dirty="0"/>
              <a:t>Significado de cada elemento del lenguaje</a:t>
            </a:r>
            <a:br>
              <a:rPr lang="es-ES" sz="2200" dirty="0"/>
            </a:br>
            <a:r>
              <a:rPr lang="es-ES" sz="2200" dirty="0"/>
              <a:t>¿Para qué sirve?</a:t>
            </a:r>
          </a:p>
          <a:p>
            <a:pPr lvl="1">
              <a:buNone/>
            </a:pP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sz="2400" dirty="0" smtClean="0">
                <a:solidFill>
                  <a:schemeClr val="bg1">
                    <a:alpha val="25000"/>
                  </a:schemeClr>
                </a:solidFill>
              </a:rPr>
              <a:t>Página</a:t>
            </a:r>
            <a:r>
              <a:rPr lang="en-US" sz="2400" dirty="0" smtClean="0">
                <a:solidFill>
                  <a:schemeClr val="bg1">
                    <a:alpha val="25000"/>
                  </a:schemeClr>
                </a:solidFill>
              </a:rPr>
              <a:t> </a:t>
            </a:r>
            <a:fld id="{042AED99-7FB4-404E-8A97-64753DCE42EC}" type="slidenum">
              <a:rPr lang="en-US" sz="2400" smtClean="0">
                <a:solidFill>
                  <a:schemeClr val="bg1">
                    <a:alpha val="25000"/>
                  </a:schemeClr>
                </a:solidFill>
              </a:rPr>
              <a:pPr/>
              <a:t>31</a:t>
            </a:fld>
            <a:endParaRPr lang="en-US" sz="2400" dirty="0">
              <a:solidFill>
                <a:schemeClr val="bg1">
                  <a:alpha val="25000"/>
                </a:schemeClr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47328" y="6512768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smtClean="0">
                <a:solidFill>
                  <a:schemeClr val="bg1"/>
                </a:solidFill>
              </a:rPr>
              <a:t>ISFT n151 – Algoritmos y Estructuras de Datos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709725" y="585517"/>
            <a:ext cx="10772775" cy="1657350"/>
          </a:xfrm>
        </p:spPr>
        <p:txBody>
          <a:bodyPr/>
          <a:lstStyle/>
          <a:p>
            <a:r>
              <a:rPr lang="es-ES" dirty="0" err="1" smtClean="0">
                <a:solidFill>
                  <a:schemeClr val="bg1"/>
                </a:solidFill>
              </a:rPr>
              <a:t>Analisis</a:t>
            </a:r>
            <a:r>
              <a:rPr lang="es-ES" dirty="0" smtClean="0">
                <a:solidFill>
                  <a:schemeClr val="bg1"/>
                </a:solidFill>
              </a:rPr>
              <a:t> y Estructuras de Datos I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sz="4000" dirty="0" smtClean="0">
                <a:solidFill>
                  <a:schemeClr val="bg1"/>
                </a:solidFill>
              </a:rPr>
              <a:t>Fundamentos </a:t>
            </a:r>
            <a:r>
              <a:rPr lang="es-ES" sz="4000" dirty="0" smtClean="0">
                <a:solidFill>
                  <a:schemeClr val="bg1"/>
                </a:solidFill>
              </a:rPr>
              <a:t>de la programación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4787148" y="5326645"/>
            <a:ext cx="6677277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b="1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+mj-cs"/>
              </a:rPr>
              <a:t>Un primer programa en C++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7328" y="6512768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91344" y="1412776"/>
            <a:ext cx="8424936" cy="479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-315913"/>
            <a:ext cx="10772775" cy="1658938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Un primer programa en C++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1101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Hola Mundo!</a:t>
            </a:r>
          </a:p>
          <a:p>
            <a:pPr marL="361950" lvl="1" indent="1588">
              <a:spcAft>
                <a:spcPts val="1200"/>
              </a:spcAft>
              <a:buNone/>
            </a:pPr>
            <a:r>
              <a:rPr lang="es-ES" dirty="0" smtClean="0"/>
              <a:t>Un programa que muestra un saludo en la pantalla:</a:t>
            </a:r>
          </a:p>
          <a:p>
            <a:pPr lvl="1" indent="1588"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</a:p>
          <a:p>
            <a:pPr lvl="1" indent="1588"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</a:rPr>
              <a:t>std;</a:t>
            </a:r>
          </a:p>
          <a:p>
            <a:pPr lvl="1" indent="1588">
              <a:buNone/>
            </a:pPr>
            <a:endParaRPr lang="es-ES" sz="2000" dirty="0">
              <a:solidFill>
                <a:srgbClr val="FFC000"/>
              </a:solidFill>
              <a:latin typeface="Consolas" pitchFamily="49" charset="0"/>
            </a:endParaRPr>
          </a:p>
          <a:p>
            <a:pPr lvl="1" indent="1588"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main()</a:t>
            </a:r>
            <a:endParaRPr lang="es-ES" sz="2000" dirty="0">
              <a:solidFill>
                <a:schemeClr val="accent2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 indent="1588">
              <a:buNone/>
            </a:pP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main() es donde empieza la ejecución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buNone/>
            </a:pPr>
            <a:r>
              <a:rPr lang="es-ES" sz="2000" dirty="0">
                <a:latin typeface="Consolas" pitchFamily="49" charset="0"/>
              </a:rPr>
              <a:t>{</a:t>
            </a:r>
          </a:p>
          <a:p>
            <a:pPr lvl="1" indent="1588">
              <a:buNone/>
            </a:pPr>
            <a:r>
              <a:rPr lang="es-ES" sz="2000" dirty="0"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"Hola Mundo!" </a:t>
            </a:r>
            <a:r>
              <a:rPr lang="es-ES" sz="2000" dirty="0">
                <a:latin typeface="Consolas" pitchFamily="49" charset="0"/>
              </a:rPr>
              <a:t>&lt;&lt; endl; </a:t>
            </a:r>
            <a:r>
              <a:rPr lang="es-ES" sz="1800" dirty="0">
                <a:solidFill>
                  <a:srgbClr val="92D050"/>
                </a:solidFill>
                <a:latin typeface="Consolas" pitchFamily="49" charset="0"/>
              </a:rPr>
              <a:t>// Muestra Hola Mundo!</a:t>
            </a:r>
          </a:p>
          <a:p>
            <a:pPr lvl="1" indent="1588">
              <a:buNone/>
            </a:pPr>
            <a:endParaRPr lang="es-ES" sz="18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</a:t>
            </a:r>
            <a:r>
              <a:rPr lang="es-ES" sz="2000" dirty="0">
                <a:latin typeface="Consolas" pitchFamily="49" charset="0"/>
              </a:rPr>
              <a:t>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</a:t>
            </a:r>
            <a:endParaRPr lang="es-ES" sz="2000" dirty="0">
              <a:solidFill>
                <a:srgbClr val="92D050"/>
              </a:solidFill>
              <a:latin typeface="Consolas" pitchFamily="49" charset="0"/>
            </a:endParaRPr>
          </a:p>
          <a:p>
            <a:pPr lvl="1" indent="1588">
              <a:spcAft>
                <a:spcPts val="1200"/>
              </a:spcAft>
              <a:buNone/>
            </a:pPr>
            <a:r>
              <a:rPr lang="es-ES" sz="2000" dirty="0">
                <a:latin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"/>
          <p:cNvSpPr/>
          <p:nvPr/>
        </p:nvSpPr>
        <p:spPr>
          <a:xfrm>
            <a:off x="191344" y="1412776"/>
            <a:ext cx="11305256" cy="479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-352425"/>
            <a:ext cx="10772775" cy="1658938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Un primer programa en C++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1101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Análisis del programa</a:t>
            </a:r>
          </a:p>
          <a:p>
            <a:pPr marL="361950" lvl="1" indent="-276225"/>
            <a:endParaRPr lang="es-ES" sz="2000" dirty="0"/>
          </a:p>
          <a:p>
            <a:pPr marL="1619250" lvl="1" indent="0">
              <a:buNone/>
            </a:pPr>
            <a:r>
              <a:rPr lang="es-ES" sz="2000" dirty="0">
                <a:solidFill>
                  <a:srgbClr val="FFCCFF"/>
                </a:solidFill>
                <a:latin typeface="Consolas" pitchFamily="49" charset="0"/>
              </a:rPr>
              <a:t>#include &lt;iostream&gt;</a:t>
            </a:r>
            <a:endParaRPr lang="es-ES" sz="2000" i="1" dirty="0">
              <a:solidFill>
                <a:srgbClr val="FFCCFF"/>
              </a:solidFill>
              <a:latin typeface="Consolas" pitchFamily="49" charset="0"/>
            </a:endParaRPr>
          </a:p>
          <a:p>
            <a:pPr marL="1619250" lvl="1" indent="0">
              <a:buNone/>
            </a:pP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using namespace </a:t>
            </a:r>
            <a:r>
              <a:rPr lang="es-ES" sz="2000" dirty="0">
                <a:latin typeface="Consolas" pitchFamily="49" charset="0"/>
              </a:rPr>
              <a:t>std;</a:t>
            </a:r>
            <a:endParaRPr lang="es-ES" sz="2000" i="1" dirty="0">
              <a:latin typeface="Consolas" pitchFamily="49" charset="0"/>
            </a:endParaRPr>
          </a:p>
          <a:p>
            <a:pPr marL="1619250" lvl="1" indent="0">
              <a:buNone/>
            </a:pPr>
            <a:endParaRPr lang="es-ES" sz="2000" dirty="0">
              <a:latin typeface="Consolas" pitchFamily="49" charset="0"/>
            </a:endParaRPr>
          </a:p>
          <a:p>
            <a:pPr marL="1619250" lvl="1" indent="0">
              <a:buNone/>
            </a:pPr>
            <a:endParaRPr lang="es-ES" sz="2000" dirty="0">
              <a:latin typeface="Consolas" pitchFamily="49" charset="0"/>
            </a:endParaRPr>
          </a:p>
          <a:p>
            <a:pPr marL="1619250" lvl="1" indent="0">
              <a:buNone/>
            </a:pPr>
            <a:r>
              <a:rPr lang="es-ES" sz="2000" dirty="0">
                <a:solidFill>
                  <a:srgbClr val="FFC000"/>
                </a:solidFill>
                <a:latin typeface="Consolas" pitchFamily="49" charset="0"/>
              </a:rPr>
              <a:t>int</a:t>
            </a:r>
            <a:r>
              <a:rPr lang="es-ES" sz="2000" dirty="0">
                <a:latin typeface="Consolas" pitchFamily="49" charset="0"/>
              </a:rPr>
              <a:t> main()</a:t>
            </a:r>
            <a:endParaRPr lang="es-ES" sz="2000" i="1" dirty="0">
              <a:solidFill>
                <a:schemeClr val="accent5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marL="1619250" lvl="1" indent="0">
              <a:buNone/>
            </a:pPr>
            <a:r>
              <a:rPr lang="es-ES" sz="2000" dirty="0">
                <a:latin typeface="Consolas" pitchFamily="49" charset="0"/>
              </a:rPr>
              <a:t>{</a:t>
            </a:r>
            <a:endParaRPr lang="es-ES" sz="2000" i="1" dirty="0">
              <a:latin typeface="Consolas" pitchFamily="49" charset="0"/>
            </a:endParaRPr>
          </a:p>
          <a:p>
            <a:pPr marL="1619250" lvl="1" indent="0">
              <a:buNone/>
            </a:pPr>
            <a:r>
              <a:rPr lang="es-ES" sz="2000" dirty="0">
                <a:latin typeface="Consolas" pitchFamily="49" charset="0"/>
              </a:rPr>
              <a:t>   cout &lt;&lt;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"Hola Mundo!"</a:t>
            </a:r>
            <a:r>
              <a:rPr lang="es-ES" sz="2000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s-ES" sz="2000" dirty="0">
                <a:latin typeface="Consolas" pitchFamily="49" charset="0"/>
              </a:rPr>
              <a:t>&lt;&lt; endl;</a:t>
            </a:r>
          </a:p>
          <a:p>
            <a:pPr marL="1619250" lvl="1" indent="0">
              <a:buNone/>
            </a:pPr>
            <a:endParaRPr lang="es-ES" sz="2000" i="1" dirty="0">
              <a:latin typeface="Consolas" pitchFamily="49" charset="0"/>
            </a:endParaRPr>
          </a:p>
          <a:p>
            <a:pPr marL="1619250" lvl="1" indent="0">
              <a:buNone/>
            </a:pPr>
            <a:r>
              <a:rPr lang="es-ES" sz="2000" dirty="0">
                <a:latin typeface="Consolas" pitchFamily="49" charset="0"/>
              </a:rPr>
              <a:t>   </a:t>
            </a:r>
            <a:r>
              <a:rPr lang="es-E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return </a:t>
            </a:r>
            <a:r>
              <a:rPr lang="es-ES" sz="2000" dirty="0">
                <a:solidFill>
                  <a:srgbClr val="FFFF00"/>
                </a:solidFill>
                <a:latin typeface="Consolas" pitchFamily="49" charset="0"/>
              </a:rPr>
              <a:t>0</a:t>
            </a:r>
            <a:r>
              <a:rPr lang="es-ES" sz="2000" dirty="0">
                <a:latin typeface="Consolas" pitchFamily="49" charset="0"/>
              </a:rPr>
              <a:t>;</a:t>
            </a:r>
          </a:p>
          <a:p>
            <a:pPr marL="1619250" lvl="1" indent="0">
              <a:buNone/>
            </a:pPr>
            <a:r>
              <a:rPr lang="es-ES" sz="2000" dirty="0">
                <a:latin typeface="Consolas" pitchFamily="49" charset="0"/>
              </a:rPr>
              <a:t>}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sz="1100" dirty="0" smtClean="0">
                <a:solidFill>
                  <a:schemeClr val="bg1">
                    <a:alpha val="25000"/>
                  </a:schemeClr>
                </a:solidFill>
              </a:rPr>
              <a:t>Página</a:t>
            </a:r>
            <a:r>
              <a:rPr lang="en-US" sz="1100" dirty="0" smtClean="0">
                <a:solidFill>
                  <a:schemeClr val="bg1">
                    <a:alpha val="25000"/>
                  </a:schemeClr>
                </a:solidFill>
              </a:rPr>
              <a:t> </a:t>
            </a:r>
            <a:fld id="{042AED99-7FB4-404E-8A97-64753DCE42EC}" type="slidenum">
              <a:rPr lang="en-US" sz="1100" smtClean="0">
                <a:solidFill>
                  <a:schemeClr val="bg1">
                    <a:alpha val="25000"/>
                  </a:schemeClr>
                </a:solidFill>
              </a:rPr>
              <a:pPr/>
              <a:t>34</a:t>
            </a:fld>
            <a:endParaRPr lang="en-US" sz="1100" dirty="0">
              <a:solidFill>
                <a:schemeClr val="bg1">
                  <a:alpha val="25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450190" y="5877272"/>
            <a:ext cx="31579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Las instrucciones terminan en 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423592" y="1981752"/>
            <a:ext cx="1159868" cy="3439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Directiva</a:t>
            </a:r>
          </a:p>
          <a:p>
            <a:pPr algn="r">
              <a:spcAft>
                <a:spcPts val="7200"/>
              </a:spcAft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Instrucción</a:t>
            </a:r>
          </a:p>
          <a:p>
            <a:pPr algn="r">
              <a:spcAft>
                <a:spcPts val="3900"/>
              </a:spcAft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Declaración</a:t>
            </a:r>
          </a:p>
          <a:p>
            <a:pPr algn="r">
              <a:spcAft>
                <a:spcPts val="4200"/>
              </a:spcAft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Instrucción</a:t>
            </a:r>
          </a:p>
          <a:p>
            <a:pPr algn="r"/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Instrucción</a:t>
            </a:r>
          </a:p>
        </p:txBody>
      </p:sp>
      <p:grpSp>
        <p:nvGrpSpPr>
          <p:cNvPr id="5" name="35 Grupo"/>
          <p:cNvGrpSpPr/>
          <p:nvPr/>
        </p:nvGrpSpPr>
        <p:grpSpPr>
          <a:xfrm>
            <a:off x="6033517" y="1549704"/>
            <a:ext cx="1527026" cy="531753"/>
            <a:chOff x="4509517" y="1484784"/>
            <a:chExt cx="1527026" cy="531753"/>
          </a:xfrm>
        </p:grpSpPr>
        <p:sp>
          <p:nvSpPr>
            <p:cNvPr id="20" name="19 Rectángulo"/>
            <p:cNvSpPr/>
            <p:nvPr/>
          </p:nvSpPr>
          <p:spPr>
            <a:xfrm>
              <a:off x="5031844" y="1484784"/>
              <a:ext cx="10046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Biblioteca</a:t>
              </a:r>
            </a:p>
          </p:txBody>
        </p:sp>
        <p:cxnSp>
          <p:nvCxnSpPr>
            <p:cNvPr id="22" name="21 Conector recto"/>
            <p:cNvCxnSpPr/>
            <p:nvPr/>
          </p:nvCxnSpPr>
          <p:spPr>
            <a:xfrm flipV="1">
              <a:off x="4509517" y="1681758"/>
              <a:ext cx="576064" cy="334779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37 Grupo"/>
          <p:cNvGrpSpPr/>
          <p:nvPr/>
        </p:nvGrpSpPr>
        <p:grpSpPr>
          <a:xfrm>
            <a:off x="6312025" y="1943652"/>
            <a:ext cx="2359565" cy="469271"/>
            <a:chOff x="4788024" y="1878732"/>
            <a:chExt cx="2359565" cy="469271"/>
          </a:xfrm>
        </p:grpSpPr>
        <p:sp>
          <p:nvSpPr>
            <p:cNvPr id="23" name="22 Rectángulo"/>
            <p:cNvSpPr/>
            <p:nvPr/>
          </p:nvSpPr>
          <p:spPr>
            <a:xfrm>
              <a:off x="5292080" y="1878732"/>
              <a:ext cx="18555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Espacio de nombres</a:t>
              </a:r>
            </a:p>
          </p:txBody>
        </p:sp>
        <p:cxnSp>
          <p:nvCxnSpPr>
            <p:cNvPr id="24" name="23 Conector recto"/>
            <p:cNvCxnSpPr/>
            <p:nvPr/>
          </p:nvCxnSpPr>
          <p:spPr>
            <a:xfrm flipV="1">
              <a:off x="4788024" y="2085231"/>
              <a:ext cx="576064" cy="262772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40 Grupo"/>
          <p:cNvGrpSpPr/>
          <p:nvPr/>
        </p:nvGrpSpPr>
        <p:grpSpPr>
          <a:xfrm>
            <a:off x="3983385" y="2682782"/>
            <a:ext cx="2011024" cy="2395315"/>
            <a:chOff x="2459385" y="2617862"/>
            <a:chExt cx="2011024" cy="2395315"/>
          </a:xfrm>
        </p:grpSpPr>
        <p:cxnSp>
          <p:nvCxnSpPr>
            <p:cNvPr id="37" name="36 Conector recto"/>
            <p:cNvCxnSpPr/>
            <p:nvPr/>
          </p:nvCxnSpPr>
          <p:spPr>
            <a:xfrm rot="5400000" flipH="1" flipV="1">
              <a:off x="2365661" y="4064882"/>
              <a:ext cx="1872207" cy="24383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25 Rectángulo"/>
            <p:cNvSpPr/>
            <p:nvPr/>
          </p:nvSpPr>
          <p:spPr>
            <a:xfrm>
              <a:off x="2640676" y="2852936"/>
              <a:ext cx="18297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Palabras reservadas</a:t>
              </a:r>
            </a:p>
          </p:txBody>
        </p:sp>
        <p:cxnSp>
          <p:nvCxnSpPr>
            <p:cNvPr id="27" name="26 Conector recto"/>
            <p:cNvCxnSpPr/>
            <p:nvPr/>
          </p:nvCxnSpPr>
          <p:spPr>
            <a:xfrm rot="10800000">
              <a:off x="2627784" y="2617862"/>
              <a:ext cx="504056" cy="288032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30 Conector recto"/>
            <p:cNvCxnSpPr/>
            <p:nvPr/>
          </p:nvCxnSpPr>
          <p:spPr>
            <a:xfrm rot="5400000" flipH="1" flipV="1">
              <a:off x="3383868" y="2672916"/>
              <a:ext cx="288032" cy="216024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/>
            <p:nvPr/>
          </p:nvCxnSpPr>
          <p:spPr>
            <a:xfrm flipV="1">
              <a:off x="2459385" y="3140968"/>
              <a:ext cx="384423" cy="331465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43 Grupo"/>
          <p:cNvGrpSpPr/>
          <p:nvPr/>
        </p:nvGrpSpPr>
        <p:grpSpPr>
          <a:xfrm>
            <a:off x="3359696" y="2917855"/>
            <a:ext cx="546946" cy="648072"/>
            <a:chOff x="1835696" y="2852936"/>
            <a:chExt cx="546946" cy="648072"/>
          </a:xfrm>
        </p:grpSpPr>
        <p:sp>
          <p:nvSpPr>
            <p:cNvPr id="39" name="38 Rectángulo"/>
            <p:cNvSpPr/>
            <p:nvPr/>
          </p:nvSpPr>
          <p:spPr>
            <a:xfrm>
              <a:off x="1835696" y="2852936"/>
              <a:ext cx="5469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Tipo</a:t>
              </a:r>
            </a:p>
          </p:txBody>
        </p:sp>
        <p:cxnSp>
          <p:nvCxnSpPr>
            <p:cNvPr id="40" name="39 Conector recto"/>
            <p:cNvCxnSpPr/>
            <p:nvPr/>
          </p:nvCxnSpPr>
          <p:spPr>
            <a:xfrm rot="16200000" flipV="1">
              <a:off x="2051720" y="3212976"/>
              <a:ext cx="360040" cy="216024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54 Grupo"/>
          <p:cNvGrpSpPr/>
          <p:nvPr/>
        </p:nvGrpSpPr>
        <p:grpSpPr>
          <a:xfrm>
            <a:off x="5250955" y="4574040"/>
            <a:ext cx="1707967" cy="557015"/>
            <a:chOff x="3726954" y="4509120"/>
            <a:chExt cx="1707967" cy="557015"/>
          </a:xfrm>
        </p:grpSpPr>
        <p:sp>
          <p:nvSpPr>
            <p:cNvPr id="42" name="41 Rectángulo"/>
            <p:cNvSpPr/>
            <p:nvPr/>
          </p:nvSpPr>
          <p:spPr>
            <a:xfrm>
              <a:off x="4067944" y="4725144"/>
              <a:ext cx="13669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es-E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Datos literales</a:t>
              </a:r>
            </a:p>
          </p:txBody>
        </p:sp>
        <p:cxnSp>
          <p:nvCxnSpPr>
            <p:cNvPr id="43" name="42 Conector recto"/>
            <p:cNvCxnSpPr/>
            <p:nvPr/>
          </p:nvCxnSpPr>
          <p:spPr>
            <a:xfrm rot="5400000" flipH="1" flipV="1">
              <a:off x="4499992" y="4653136"/>
              <a:ext cx="288032" cy="0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Conector recto"/>
            <p:cNvCxnSpPr/>
            <p:nvPr/>
          </p:nvCxnSpPr>
          <p:spPr>
            <a:xfrm flipV="1">
              <a:off x="3726954" y="4941168"/>
              <a:ext cx="412998" cy="124967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51 Grupo"/>
          <p:cNvGrpSpPr/>
          <p:nvPr/>
        </p:nvGrpSpPr>
        <p:grpSpPr>
          <a:xfrm>
            <a:off x="3647729" y="4674301"/>
            <a:ext cx="5081055" cy="1155346"/>
            <a:chOff x="2123728" y="4609382"/>
            <a:chExt cx="5081055" cy="1155346"/>
          </a:xfrm>
        </p:grpSpPr>
        <p:sp>
          <p:nvSpPr>
            <p:cNvPr id="47" name="46 Rectángulo"/>
            <p:cNvSpPr/>
            <p:nvPr/>
          </p:nvSpPr>
          <p:spPr>
            <a:xfrm>
              <a:off x="2123728" y="4609382"/>
              <a:ext cx="5040560" cy="341632"/>
            </a:xfrm>
            <a:prstGeom prst="rect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rtlCol="0" anchor="ctr">
              <a:spAutoFit/>
            </a:bodyPr>
            <a:lstStyle/>
            <a:p>
              <a:pPr indent="1588" algn="ctr">
                <a:lnSpc>
                  <a:spcPct val="90000"/>
                </a:lnSpc>
              </a:pPr>
              <a:endParaRPr lang="es-ES" dirty="0">
                <a:latin typeface="Cambria" pitchFamily="18" charset="0"/>
              </a:endParaRPr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5292080" y="5426174"/>
              <a:ext cx="1912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Aft>
                  <a:spcPts val="1200"/>
                </a:spcAft>
              </a:pPr>
              <a:r>
                <a:rPr lang="es-E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Cuerpo de la función</a:t>
              </a:r>
            </a:p>
          </p:txBody>
        </p:sp>
      </p:grpSp>
      <p:grpSp>
        <p:nvGrpSpPr>
          <p:cNvPr id="11" name="45 Grupo"/>
          <p:cNvGrpSpPr/>
          <p:nvPr/>
        </p:nvGrpSpPr>
        <p:grpSpPr>
          <a:xfrm>
            <a:off x="3647728" y="3452923"/>
            <a:ext cx="5040560" cy="391833"/>
            <a:chOff x="2123728" y="3388003"/>
            <a:chExt cx="5040560" cy="391833"/>
          </a:xfrm>
        </p:grpSpPr>
        <p:sp>
          <p:nvSpPr>
            <p:cNvPr id="50" name="49 Rectángulo"/>
            <p:cNvSpPr/>
            <p:nvPr/>
          </p:nvSpPr>
          <p:spPr>
            <a:xfrm>
              <a:off x="5076056" y="3388003"/>
              <a:ext cx="20767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>
                <a:spcAft>
                  <a:spcPts val="1200"/>
                </a:spcAft>
              </a:pPr>
              <a:r>
                <a:rPr lang="es-E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Cabecera de la función</a:t>
              </a:r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2123728" y="3438204"/>
              <a:ext cx="5040560" cy="341632"/>
            </a:xfrm>
            <a:prstGeom prst="rect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indent="1588" algn="ctr">
                <a:lnSpc>
                  <a:spcPct val="90000"/>
                </a:lnSpc>
              </a:pPr>
              <a:endParaRPr lang="es-ES" dirty="0">
                <a:latin typeface="Cambria" pitchFamily="18" charset="0"/>
              </a:endParaRPr>
            </a:p>
          </p:txBody>
        </p:sp>
      </p:grpSp>
      <p:grpSp>
        <p:nvGrpSpPr>
          <p:cNvPr id="14" name="52 Grupo"/>
          <p:cNvGrpSpPr/>
          <p:nvPr/>
        </p:nvGrpSpPr>
        <p:grpSpPr>
          <a:xfrm>
            <a:off x="2063553" y="4069983"/>
            <a:ext cx="1612751" cy="1531894"/>
            <a:chOff x="539552" y="4005064"/>
            <a:chExt cx="1612751" cy="1531894"/>
          </a:xfrm>
        </p:grpSpPr>
        <p:sp>
          <p:nvSpPr>
            <p:cNvPr id="48" name="47 Rectángulo"/>
            <p:cNvSpPr/>
            <p:nvPr/>
          </p:nvSpPr>
          <p:spPr>
            <a:xfrm>
              <a:off x="539552" y="4005064"/>
              <a:ext cx="430887" cy="1531894"/>
            </a:xfrm>
            <a:prstGeom prst="rect">
              <a:avLst/>
            </a:prstGeom>
          </p:spPr>
          <p:txBody>
            <a:bodyPr vert="vert270" wrap="none">
              <a:spAutoFit/>
            </a:bodyPr>
            <a:lstStyle/>
            <a:p>
              <a:pPr algn="r">
                <a:spcAft>
                  <a:spcPts val="1200"/>
                </a:spcAft>
              </a:pPr>
              <a:r>
                <a:rPr lang="es-ES" sz="1600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Bloque de código</a:t>
              </a:r>
            </a:p>
          </p:txBody>
        </p:sp>
        <p:cxnSp>
          <p:nvCxnSpPr>
            <p:cNvPr id="54" name="53 Conector recto"/>
            <p:cNvCxnSpPr/>
            <p:nvPr/>
          </p:nvCxnSpPr>
          <p:spPr>
            <a:xfrm rot="10800000">
              <a:off x="928167" y="4014589"/>
              <a:ext cx="1224136" cy="0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55 Conector recto"/>
            <p:cNvCxnSpPr/>
            <p:nvPr/>
          </p:nvCxnSpPr>
          <p:spPr>
            <a:xfrm rot="5400000">
              <a:off x="181608" y="4770673"/>
              <a:ext cx="1512168" cy="0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rot="10800000">
              <a:off x="928167" y="5526757"/>
              <a:ext cx="1224136" cy="0"/>
            </a:xfrm>
            <a:prstGeom prst="line">
              <a:avLst/>
            </a:prstGeom>
            <a:ln w="19050">
              <a:solidFill>
                <a:srgbClr val="FF996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65 Rectángulo"/>
          <p:cNvSpPr/>
          <p:nvPr/>
        </p:nvSpPr>
        <p:spPr>
          <a:xfrm>
            <a:off x="5159897" y="4036075"/>
            <a:ext cx="1965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Cadena de caracteres</a:t>
            </a:r>
          </a:p>
        </p:txBody>
      </p:sp>
      <p:sp>
        <p:nvSpPr>
          <p:cNvPr id="67" name="66 Rectángulo"/>
          <p:cNvSpPr/>
          <p:nvPr/>
        </p:nvSpPr>
        <p:spPr>
          <a:xfrm>
            <a:off x="7392144" y="4041408"/>
            <a:ext cx="1026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Constante</a:t>
            </a:r>
          </a:p>
        </p:txBody>
      </p:sp>
      <p:sp>
        <p:nvSpPr>
          <p:cNvPr id="68" name="67 Rectángulo"/>
          <p:cNvSpPr/>
          <p:nvPr/>
        </p:nvSpPr>
        <p:spPr>
          <a:xfrm>
            <a:off x="6888089" y="4502031"/>
            <a:ext cx="98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Operador</a:t>
            </a:r>
          </a:p>
        </p:txBody>
      </p:sp>
      <p:sp>
        <p:nvSpPr>
          <p:cNvPr id="69" name="68 Rectángulo"/>
          <p:cNvSpPr/>
          <p:nvPr/>
        </p:nvSpPr>
        <p:spPr>
          <a:xfrm>
            <a:off x="4511825" y="4502031"/>
            <a:ext cx="985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Operador</a:t>
            </a:r>
          </a:p>
        </p:txBody>
      </p:sp>
      <p:sp>
        <p:nvSpPr>
          <p:cNvPr id="70" name="69 Rectángulo"/>
          <p:cNvSpPr/>
          <p:nvPr/>
        </p:nvSpPr>
        <p:spPr>
          <a:xfrm>
            <a:off x="3935761" y="4069983"/>
            <a:ext cx="8609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Variable</a:t>
            </a:r>
          </a:p>
        </p:txBody>
      </p:sp>
      <p:sp>
        <p:nvSpPr>
          <p:cNvPr id="71" name="70 Rectángulo"/>
          <p:cNvSpPr/>
          <p:nvPr/>
        </p:nvSpPr>
        <p:spPr>
          <a:xfrm>
            <a:off x="4727848" y="5262647"/>
            <a:ext cx="8690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Número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7896200" y="2636912"/>
            <a:ext cx="2160240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marL="0" lvl="2"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Coloreado sintáctico</a:t>
            </a:r>
            <a:endParaRPr lang="es-ES" sz="1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53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4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-315913"/>
            <a:ext cx="10772775" cy="1658938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Un primer programa en C++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110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Hola Mundo!</a:t>
            </a:r>
          </a:p>
          <a:p>
            <a:pPr marL="361950">
              <a:spcBef>
                <a:spcPts val="0"/>
              </a:spcBef>
              <a:defRPr/>
            </a:pPr>
            <a:r>
              <a:rPr lang="es-ES" sz="2200" i="0" dirty="0"/>
              <a:t>Casi todo es </a:t>
            </a:r>
            <a:r>
              <a:rPr lang="es-ES" sz="2200" dirty="0"/>
              <a:t>infraestructura</a:t>
            </a:r>
          </a:p>
          <a:p>
            <a:pPr lvl="1" indent="1588">
              <a:buNone/>
              <a:defRPr/>
            </a:pPr>
            <a:r>
              <a:rPr lang="es-ES" dirty="0" smtClean="0"/>
              <a:t>Sólo</a:t>
            </a:r>
          </a:p>
          <a:p>
            <a:pPr marL="893763" lvl="1" indent="1588">
              <a:buNone/>
              <a:defRPr/>
            </a:pPr>
            <a:r>
              <a:rPr lang="es-ES" dirty="0" smtClean="0">
                <a:latin typeface="Consolas" pitchFamily="49" charset="0"/>
              </a:rPr>
              <a:t>cout &lt;&lt; </a:t>
            </a:r>
            <a:r>
              <a:rPr lang="es-ES" dirty="0" smtClean="0">
                <a:solidFill>
                  <a:srgbClr val="FFFF00"/>
                </a:solidFill>
                <a:latin typeface="Consolas" pitchFamily="49" charset="0"/>
              </a:rPr>
              <a:t>"Hola Mundo!" </a:t>
            </a:r>
            <a:r>
              <a:rPr lang="es-ES" dirty="0" smtClean="0">
                <a:latin typeface="Consolas" pitchFamily="49" charset="0"/>
              </a:rPr>
              <a:t>&lt;&lt; endl</a:t>
            </a:r>
            <a:r>
              <a:rPr lang="es-ES" b="1" dirty="0" smtClean="0"/>
              <a:t>  </a:t>
            </a:r>
          </a:p>
          <a:p>
            <a:pPr lvl="1" indent="1588">
              <a:spcAft>
                <a:spcPts val="3000"/>
              </a:spcAft>
              <a:buNone/>
              <a:defRPr/>
            </a:pPr>
            <a:r>
              <a:rPr lang="es-ES" dirty="0" smtClean="0"/>
              <a:t>hace algo palpable</a:t>
            </a:r>
          </a:p>
          <a:p>
            <a:pPr marL="361950">
              <a:spcBef>
                <a:spcPts val="0"/>
              </a:spcBef>
              <a:spcAft>
                <a:spcPts val="1800"/>
              </a:spcAft>
              <a:defRPr/>
            </a:pPr>
            <a:r>
              <a:rPr lang="es-ES" sz="2200" i="0" dirty="0"/>
              <a:t>La infraestructura (notación, bibliotecas y otro soporte) </a:t>
            </a:r>
            <a:br>
              <a:rPr lang="es-ES" sz="2200" i="0" dirty="0"/>
            </a:br>
            <a:r>
              <a:rPr lang="es-ES" sz="2200" i="0" dirty="0"/>
              <a:t>hace nuestro código simple, completo, confiable y eficiente</a:t>
            </a:r>
          </a:p>
          <a:p>
            <a:pPr marL="0" lvl="1" indent="0" algn="ctr">
              <a:spcBef>
                <a:spcPts val="1200"/>
              </a:spcBef>
              <a:buNone/>
              <a:defRPr/>
            </a:pPr>
            <a:r>
              <a:rPr lang="es-ES" sz="3600" i="1" dirty="0">
                <a:solidFill>
                  <a:srgbClr val="FFC000"/>
                </a:solidFill>
              </a:rPr>
              <a:t>¡El estilo importa!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10772775" cy="1658938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Algoritmos y Estructuras de Datos</a:t>
            </a:r>
            <a:r>
              <a:rPr lang="es-ES" dirty="0" smtClean="0">
                <a:solidFill>
                  <a:schemeClr val="bg1"/>
                </a:solidFill>
              </a:rPr>
              <a:t/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Fundamentos </a:t>
            </a:r>
            <a:r>
              <a:rPr lang="es-ES" dirty="0" smtClean="0">
                <a:solidFill>
                  <a:schemeClr val="bg1"/>
                </a:solidFill>
              </a:rPr>
              <a:t>de la programación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2810377" y="3044281"/>
            <a:ext cx="657147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latin typeface="Calibri"/>
                <a:ea typeface="+mj-ea"/>
                <a:cs typeface="+mj-cs"/>
              </a:rPr>
              <a:t>Herramientas de desarrollo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63352" y="0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Herramientas de desarrollo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643855" y="1226220"/>
            <a:ext cx="8229600" cy="51101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1"/>
                </a:solidFill>
              </a:rPr>
              <a:t>Editor</a:t>
            </a:r>
          </a:p>
          <a:p>
            <a:pPr marL="714375" lvl="1" indent="-352425"/>
            <a:r>
              <a:rPr lang="es-ES" dirty="0" smtClean="0">
                <a:solidFill>
                  <a:schemeClr val="bg1"/>
                </a:solidFill>
              </a:rPr>
              <a:t>Bloc de notas, </a:t>
            </a:r>
            <a:r>
              <a:rPr lang="es-ES" dirty="0" err="1" smtClean="0">
                <a:solidFill>
                  <a:schemeClr val="bg1"/>
                </a:solidFill>
              </a:rPr>
              <a:t>Wordpad</a:t>
            </a:r>
            <a:r>
              <a:rPr lang="es-ES" dirty="0" smtClean="0">
                <a:solidFill>
                  <a:schemeClr val="bg1"/>
                </a:solidFill>
              </a:rPr>
              <a:t>, Word, </a:t>
            </a:r>
            <a:r>
              <a:rPr lang="es-ES" dirty="0" err="1" smtClean="0">
                <a:solidFill>
                  <a:schemeClr val="bg1"/>
                </a:solidFill>
              </a:rPr>
              <a:t>Writer</a:t>
            </a:r>
            <a:r>
              <a:rPr lang="es-ES" dirty="0" smtClean="0">
                <a:solidFill>
                  <a:schemeClr val="bg1"/>
                </a:solidFill>
              </a:rPr>
              <a:t>, </a:t>
            </a:r>
            <a:r>
              <a:rPr lang="es-ES" dirty="0" err="1" smtClean="0">
                <a:solidFill>
                  <a:schemeClr val="bg1"/>
                </a:solidFill>
              </a:rPr>
              <a:t>Gedit</a:t>
            </a:r>
            <a:r>
              <a:rPr lang="es-ES" dirty="0" smtClean="0">
                <a:solidFill>
                  <a:schemeClr val="bg1"/>
                </a:solidFill>
              </a:rPr>
              <a:t>, </a:t>
            </a:r>
            <a:r>
              <a:rPr lang="es-ES" dirty="0" err="1" smtClean="0">
                <a:solidFill>
                  <a:schemeClr val="bg1"/>
                </a:solidFill>
              </a:rPr>
              <a:t>Kwrite</a:t>
            </a:r>
            <a:r>
              <a:rPr lang="es-ES" dirty="0" smtClean="0">
                <a:solidFill>
                  <a:schemeClr val="bg1"/>
                </a:solidFill>
              </a:rPr>
              <a:t>, …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(texto simple, sin formatos)</a:t>
            </a:r>
          </a:p>
          <a:p>
            <a:pPr marL="714375" lvl="1" indent="-352425"/>
            <a:r>
              <a:rPr lang="es-ES" dirty="0" smtClean="0">
                <a:solidFill>
                  <a:schemeClr val="bg1"/>
                </a:solidFill>
              </a:rPr>
              <a:t>Editores específicos: coloreado sintáctico</a:t>
            </a:r>
          </a:p>
          <a:p>
            <a:pPr marL="714375" lvl="1" indent="-352425"/>
            <a:r>
              <a:rPr lang="es-ES" dirty="0" smtClean="0">
                <a:solidFill>
                  <a:schemeClr val="bg1"/>
                </a:solidFill>
              </a:rPr>
              <a:t>Recomendación: </a:t>
            </a:r>
            <a:r>
              <a:rPr lang="es-ES" dirty="0" err="1" smtClean="0">
                <a:solidFill>
                  <a:schemeClr val="bg1"/>
                </a:solidFill>
              </a:rPr>
              <a:t>SublineTex</a:t>
            </a:r>
            <a:r>
              <a:rPr lang="es-ES" dirty="0" smtClean="0">
                <a:solidFill>
                  <a:schemeClr val="bg1"/>
                </a:solidFill>
              </a:rPr>
              <a:t>, </a:t>
            </a:r>
            <a:r>
              <a:rPr lang="es-ES" dirty="0" err="1" smtClean="0">
                <a:solidFill>
                  <a:schemeClr val="bg1"/>
                </a:solidFill>
              </a:rPr>
              <a:t>Notepad</a:t>
            </a:r>
            <a:r>
              <a:rPr lang="es-ES" dirty="0" smtClean="0">
                <a:solidFill>
                  <a:schemeClr val="bg1"/>
                </a:solidFill>
              </a:rPr>
              <a:t>++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6 CuadroTexto"/>
          <p:cNvSpPr txBox="1"/>
          <p:nvPr/>
        </p:nvSpPr>
        <p:spPr>
          <a:xfrm>
            <a:off x="7696366" y="4079809"/>
            <a:ext cx="3032753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2" algn="ctr"/>
            <a:r>
              <a:rPr lang="es-ES" sz="2000" dirty="0">
                <a:solidFill>
                  <a:schemeClr val="bg1"/>
                </a:solidFill>
                <a:latin typeface="Cambria" pitchFamily="18" charset="0"/>
              </a:rPr>
              <a:t>Instalación y uso:</a:t>
            </a:r>
            <a:br>
              <a:rPr lang="es-ES" sz="2000" dirty="0">
                <a:solidFill>
                  <a:schemeClr val="bg1"/>
                </a:solidFill>
                <a:latin typeface="Cambria" pitchFamily="18" charset="0"/>
              </a:rPr>
            </a:br>
            <a:r>
              <a:rPr lang="es-ES" sz="2000" dirty="0">
                <a:solidFill>
                  <a:schemeClr val="bg1"/>
                </a:solidFill>
                <a:latin typeface="Cambria" pitchFamily="18" charset="0"/>
              </a:rPr>
              <a:t>Sección</a:t>
            </a:r>
            <a:r>
              <a:rPr lang="es-ES" sz="2000" dirty="0">
                <a:solidFill>
                  <a:schemeClr val="bg1"/>
                </a:solidFill>
              </a:rPr>
              <a:t/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  <a:latin typeface="+mj-lt"/>
              </a:rPr>
              <a:t>Herramientas de desarrollo</a:t>
            </a:r>
            <a:r>
              <a:rPr lang="es-ES" sz="2000" dirty="0">
                <a:solidFill>
                  <a:schemeClr val="bg1"/>
                </a:solidFill>
              </a:rPr>
              <a:t/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  <a:latin typeface="Cambria" pitchFamily="18" charset="0"/>
              </a:rPr>
              <a:t>en el Campus Virtual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9182" y="3429000"/>
            <a:ext cx="4978947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-319088"/>
            <a:ext cx="10772775" cy="1658938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Compilación, enlace y ejecución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2011363"/>
            <a:ext cx="10753725" cy="376713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s-ES" sz="2200" i="0" dirty="0"/>
          </a:p>
          <a:p>
            <a:pPr marL="266700">
              <a:spcBef>
                <a:spcPts val="0"/>
              </a:spcBef>
              <a:defRPr/>
            </a:pPr>
            <a:endParaRPr lang="es-ES" sz="2000" i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370634" y="1577352"/>
            <a:ext cx="20877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hola.cpp</a:t>
            </a:r>
            <a:br>
              <a: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</a:br>
            <a:r>
              <a: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(código fuente)</a:t>
            </a:r>
            <a:endParaRPr lang="es-E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pSp>
        <p:nvGrpSpPr>
          <p:cNvPr id="32" name="21 Grupo"/>
          <p:cNvGrpSpPr/>
          <p:nvPr/>
        </p:nvGrpSpPr>
        <p:grpSpPr>
          <a:xfrm>
            <a:off x="4192002" y="1484784"/>
            <a:ext cx="5470491" cy="923564"/>
            <a:chOff x="2312609" y="1857364"/>
            <a:chExt cx="5470491" cy="923564"/>
          </a:xfrm>
        </p:grpSpPr>
        <p:cxnSp>
          <p:nvCxnSpPr>
            <p:cNvPr id="34" name="AutoShape 7"/>
            <p:cNvCxnSpPr>
              <a:cxnSpLocks noChangeShapeType="1"/>
            </p:cNvCxnSpPr>
            <p:nvPr/>
          </p:nvCxnSpPr>
          <p:spPr bwMode="auto">
            <a:xfrm>
              <a:off x="2312609" y="2214554"/>
              <a:ext cx="928694" cy="2"/>
            </a:xfrm>
            <a:prstGeom prst="straightConnector1">
              <a:avLst/>
            </a:prstGeom>
            <a:noFill/>
            <a:ln w="53975">
              <a:solidFill>
                <a:srgbClr val="FFC000"/>
              </a:solidFill>
              <a:round/>
              <a:headEnd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5706634" y="1949931"/>
              <a:ext cx="207646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hola.obj</a:t>
              </a:r>
              <a:b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</a:br>
              <a:r>
                <a:rPr lang="es-ES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(código objeto)</a:t>
              </a:r>
              <a:endPara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37" name="AutoShape 7"/>
            <p:cNvCxnSpPr>
              <a:cxnSpLocks noChangeShapeType="1"/>
            </p:cNvCxnSpPr>
            <p:nvPr/>
          </p:nvCxnSpPr>
          <p:spPr bwMode="auto">
            <a:xfrm>
              <a:off x="4884377" y="2214554"/>
              <a:ext cx="928694" cy="2"/>
            </a:xfrm>
            <a:prstGeom prst="straightConnector1">
              <a:avLst/>
            </a:prstGeom>
            <a:noFill/>
            <a:ln w="53975">
              <a:solidFill>
                <a:srgbClr val="FFC000"/>
              </a:solidFill>
              <a:round/>
              <a:headEnd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9" name="AutoShape 4"/>
            <p:cNvSpPr>
              <a:spLocks noChangeArrowheads="1"/>
            </p:cNvSpPr>
            <p:nvPr/>
          </p:nvSpPr>
          <p:spPr bwMode="auto">
            <a:xfrm>
              <a:off x="3286116" y="1857364"/>
              <a:ext cx="1741630" cy="7200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tint val="98000"/>
                <a:shade val="25000"/>
                <a:satMod val="250000"/>
              </a:schemeClr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Compilador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40" name="39 Grupo"/>
          <p:cNvGrpSpPr/>
          <p:nvPr/>
        </p:nvGrpSpPr>
        <p:grpSpPr>
          <a:xfrm>
            <a:off x="3378748" y="2999271"/>
            <a:ext cx="4464495" cy="830997"/>
            <a:chOff x="1619672" y="3371850"/>
            <a:chExt cx="4464495" cy="830997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619672" y="3371850"/>
              <a:ext cx="3457601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eaLnBrk="1" hangingPunct="1"/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Código objeto de</a:t>
              </a:r>
              <a:b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la biblioteca </a:t>
              </a:r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iostream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42" name="AutoShape 7"/>
            <p:cNvCxnSpPr>
              <a:cxnSpLocks noChangeShapeType="1"/>
            </p:cNvCxnSpPr>
            <p:nvPr/>
          </p:nvCxnSpPr>
          <p:spPr bwMode="auto">
            <a:xfrm>
              <a:off x="5155473" y="3786190"/>
              <a:ext cx="928694" cy="2"/>
            </a:xfrm>
            <a:prstGeom prst="straightConnector1">
              <a:avLst/>
            </a:prstGeom>
            <a:noFill/>
            <a:ln w="53975">
              <a:solidFill>
                <a:srgbClr val="FFC000"/>
              </a:solidFill>
              <a:round/>
              <a:headEnd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3" name="42 Grupo"/>
          <p:cNvGrpSpPr/>
          <p:nvPr/>
        </p:nvGrpSpPr>
        <p:grpSpPr>
          <a:xfrm>
            <a:off x="7482408" y="3776501"/>
            <a:ext cx="2286000" cy="1695093"/>
            <a:chOff x="5867350" y="4149080"/>
            <a:chExt cx="2286000" cy="1695093"/>
          </a:xfrm>
        </p:grpSpPr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5867350" y="5013176"/>
              <a:ext cx="22860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hola.exe</a:t>
              </a:r>
              <a:r>
                <a:rPr lang="es-ES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/>
              </a:r>
              <a:br>
                <a:rPr lang="es-ES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</a:br>
              <a:r>
                <a:rPr lang="es-ES" sz="24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(ejecutable)</a:t>
              </a:r>
              <a:endParaRPr lang="es-E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cxnSp>
          <p:nvCxnSpPr>
            <p:cNvPr id="45" name="AutoShape 7"/>
            <p:cNvCxnSpPr>
              <a:cxnSpLocks noChangeShapeType="1"/>
            </p:cNvCxnSpPr>
            <p:nvPr/>
          </p:nvCxnSpPr>
          <p:spPr bwMode="auto">
            <a:xfrm>
              <a:off x="7011542" y="4149080"/>
              <a:ext cx="0" cy="792088"/>
            </a:xfrm>
            <a:prstGeom prst="straightConnector1">
              <a:avLst/>
            </a:prstGeom>
            <a:noFill/>
            <a:ln w="53975">
              <a:solidFill>
                <a:srgbClr val="FFC000"/>
              </a:solidFill>
              <a:round/>
              <a:headEnd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6" name="45 Grupo"/>
          <p:cNvGrpSpPr/>
          <p:nvPr/>
        </p:nvGrpSpPr>
        <p:grpSpPr>
          <a:xfrm>
            <a:off x="7843244" y="2412684"/>
            <a:ext cx="1584175" cy="1364498"/>
            <a:chOff x="6084168" y="2785264"/>
            <a:chExt cx="1584175" cy="1364498"/>
          </a:xfrm>
        </p:grpSpPr>
        <p:sp>
          <p:nvSpPr>
            <p:cNvPr id="47" name="AutoShape 9"/>
            <p:cNvSpPr>
              <a:spLocks noChangeArrowheads="1"/>
            </p:cNvSpPr>
            <p:nvPr/>
          </p:nvSpPr>
          <p:spPr bwMode="auto">
            <a:xfrm>
              <a:off x="6084168" y="3429762"/>
              <a:ext cx="1584175" cy="7200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tint val="98000"/>
                <a:shade val="25000"/>
                <a:satMod val="250000"/>
              </a:schemeClr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/>
              <a:r>
                <a: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Enlazador</a:t>
              </a:r>
              <a:endParaRPr lang="es-E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cxnSp>
          <p:nvCxnSpPr>
            <p:cNvPr id="48" name="AutoShape 7"/>
            <p:cNvCxnSpPr>
              <a:cxnSpLocks noChangeShapeType="1"/>
            </p:cNvCxnSpPr>
            <p:nvPr/>
          </p:nvCxnSpPr>
          <p:spPr bwMode="auto">
            <a:xfrm rot="5400000">
              <a:off x="6541363" y="3106735"/>
              <a:ext cx="643736" cy="794"/>
            </a:xfrm>
            <a:prstGeom prst="straightConnector1">
              <a:avLst/>
            </a:prstGeom>
            <a:noFill/>
            <a:ln w="53975">
              <a:solidFill>
                <a:srgbClr val="FFC000"/>
              </a:solidFill>
              <a:round/>
              <a:headEnd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  <p:grpSp>
        <p:nvGrpSpPr>
          <p:cNvPr id="49" name="48 Grupo"/>
          <p:cNvGrpSpPr/>
          <p:nvPr/>
        </p:nvGrpSpPr>
        <p:grpSpPr>
          <a:xfrm>
            <a:off x="2586658" y="4342304"/>
            <a:ext cx="5256584" cy="1071570"/>
            <a:chOff x="971600" y="4714884"/>
            <a:chExt cx="5256584" cy="1071570"/>
          </a:xfrm>
        </p:grpSpPr>
        <p:cxnSp>
          <p:nvCxnSpPr>
            <p:cNvPr id="50" name="49 Conector recto de flecha"/>
            <p:cNvCxnSpPr/>
            <p:nvPr/>
          </p:nvCxnSpPr>
          <p:spPr>
            <a:xfrm flipH="1">
              <a:off x="5479276" y="5286388"/>
              <a:ext cx="748908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38 Grupo"/>
            <p:cNvGrpSpPr/>
            <p:nvPr/>
          </p:nvGrpSpPr>
          <p:grpSpPr>
            <a:xfrm>
              <a:off x="971600" y="4714884"/>
              <a:ext cx="4488879" cy="1071570"/>
              <a:chOff x="971600" y="4714884"/>
              <a:chExt cx="4488879" cy="1071570"/>
            </a:xfrm>
          </p:grpSpPr>
          <p:sp>
            <p:nvSpPr>
              <p:cNvPr id="52" name="51 CuadroTexto"/>
              <p:cNvSpPr txBox="1"/>
              <p:nvPr/>
            </p:nvSpPr>
            <p:spPr>
              <a:xfrm>
                <a:off x="971600" y="4714884"/>
                <a:ext cx="2007346" cy="1071570"/>
              </a:xfrm>
              <a:prstGeom prst="rect">
                <a:avLst/>
              </a:prstGeom>
              <a:solidFill>
                <a:schemeClr val="dk1"/>
              </a:solidFill>
              <a:ln w="63500" cap="rnd">
                <a:solidFill>
                  <a:schemeClr val="tx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 tIns="72000" bIns="72000" rtlCol="0">
                <a:noAutofit/>
              </a:bodyPr>
              <a:lstStyle/>
              <a:p>
                <a:r>
                  <a:rPr lang="es-ES" sz="1400" dirty="0">
                    <a:latin typeface="Consolas" pitchFamily="49" charset="0"/>
                  </a:rPr>
                  <a:t>Hola Mundo!</a:t>
                </a:r>
                <a:endParaRPr lang="es-ES" sz="1400" dirty="0">
                  <a:latin typeface="Consolas" pitchFamily="49" charset="0"/>
                </a:endParaRPr>
              </a:p>
            </p:txBody>
          </p:sp>
          <p:cxnSp>
            <p:nvCxnSpPr>
              <p:cNvPr id="53" name="52 Conector recto de flecha"/>
              <p:cNvCxnSpPr/>
              <p:nvPr/>
            </p:nvCxnSpPr>
            <p:spPr>
              <a:xfrm rot="10800000">
                <a:off x="3121822" y="5286388"/>
                <a:ext cx="857256" cy="1588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AutoShape 9"/>
              <p:cNvSpPr>
                <a:spLocks noChangeArrowheads="1"/>
              </p:cNvSpPr>
              <p:nvPr/>
            </p:nvSpPr>
            <p:spPr bwMode="auto">
              <a:xfrm>
                <a:off x="3948311" y="4923578"/>
                <a:ext cx="1512168" cy="720000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65000"/>
                  <a:lumOff val="35000"/>
                </a:schemeClr>
              </a:solidFill>
              <a:ln>
                <a:noFill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1" hangingPunct="1"/>
                <a:r>
                  <a:rPr lang="es-E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Cargador</a:t>
                </a:r>
                <a:endParaRPr lang="es-E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endParaRPr>
              </a:p>
            </p:txBody>
          </p:sp>
        </p:grpSp>
      </p:grpSp>
      <p:sp>
        <p:nvSpPr>
          <p:cNvPr id="27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-458788"/>
            <a:ext cx="10772775" cy="1657351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Más herramientas de desarrollo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1101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1"/>
                </a:solidFill>
              </a:rPr>
              <a:t>Compilador</a:t>
            </a:r>
          </a:p>
          <a:p>
            <a:pPr marL="714375" lvl="1" indent="-352425"/>
            <a:r>
              <a:rPr lang="es-ES" dirty="0" smtClean="0">
                <a:solidFill>
                  <a:schemeClr val="bg1"/>
                </a:solidFill>
              </a:rPr>
              <a:t>Importante: C++ estándar</a:t>
            </a:r>
          </a:p>
          <a:p>
            <a:pPr marL="714375" lvl="1" indent="-352425"/>
            <a:r>
              <a:rPr lang="es-ES" dirty="0" smtClean="0">
                <a:solidFill>
                  <a:schemeClr val="bg1"/>
                </a:solidFill>
              </a:rPr>
              <a:t>Recomendación: GNU G++ (</a:t>
            </a:r>
            <a:r>
              <a:rPr lang="es-ES" i="1" dirty="0" smtClean="0">
                <a:solidFill>
                  <a:schemeClr val="bg1"/>
                </a:solidFill>
              </a:rPr>
              <a:t>MinGW</a:t>
            </a:r>
            <a:r>
              <a:rPr lang="es-ES" dirty="0" smtClean="0">
                <a:solidFill>
                  <a:schemeClr val="bg1"/>
                </a:solidFill>
              </a:rPr>
              <a:t> en Windows)</a:t>
            </a:r>
          </a:p>
          <a:p>
            <a:pPr lvl="1">
              <a:buNone/>
            </a:pP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7 Imagen" descr="gcc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5561" y="2874423"/>
            <a:ext cx="5225225" cy="2827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11 CuadroTexto"/>
          <p:cNvSpPr txBox="1"/>
          <p:nvPr/>
        </p:nvSpPr>
        <p:spPr>
          <a:xfrm>
            <a:off x="7392145" y="3573017"/>
            <a:ext cx="3032753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2" algn="ctr"/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Instalación y uso:</a:t>
            </a:r>
            <a:b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Sección</a:t>
            </a:r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Herramientas de desarrollo</a:t>
            </a:r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en el Campus Virtual</a:t>
            </a:r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Índice de la Unidad 1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75FB58-ED08-488F-9335-F1C7C3AFED60}"/>
              </a:ext>
            </a:extLst>
          </p:cNvPr>
          <p:cNvGrpSpPr/>
          <p:nvPr/>
        </p:nvGrpSpPr>
        <p:grpSpPr>
          <a:xfrm>
            <a:off x="3847083" y="1762461"/>
            <a:ext cx="4472740" cy="4341629"/>
            <a:chOff x="2323083" y="1750735"/>
            <a:chExt cx="4472740" cy="43416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A19B76-1F27-405A-B84D-BD4696C1B480}"/>
                </a:ext>
              </a:extLst>
            </p:cNvPr>
            <p:cNvSpPr/>
            <p:nvPr/>
          </p:nvSpPr>
          <p:spPr>
            <a:xfrm>
              <a:off x="2388990" y="1750735"/>
              <a:ext cx="4341629" cy="434162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38D48D-C782-4F33-8138-1624D7F31947}"/>
                </a:ext>
              </a:extLst>
            </p:cNvPr>
            <p:cNvSpPr/>
            <p:nvPr/>
          </p:nvSpPr>
          <p:spPr>
            <a:xfrm>
              <a:off x="2323083" y="3867495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21017F-7E34-47C1-BCC3-4125E383EACC}"/>
                </a:ext>
              </a:extLst>
            </p:cNvPr>
            <p:cNvSpPr/>
            <p:nvPr/>
          </p:nvSpPr>
          <p:spPr>
            <a:xfrm>
              <a:off x="3472176" y="5748785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0E4D48-2B68-4D14-B7A3-8DFBAC2FDE8C}"/>
                </a:ext>
              </a:extLst>
            </p:cNvPr>
            <p:cNvSpPr/>
            <p:nvPr/>
          </p:nvSpPr>
          <p:spPr>
            <a:xfrm>
              <a:off x="5627959" y="5731201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03A1D3-0E61-4762-AE76-C3A0365E2D3A}"/>
                </a:ext>
              </a:extLst>
            </p:cNvPr>
            <p:cNvSpPr/>
            <p:nvPr/>
          </p:nvSpPr>
          <p:spPr>
            <a:xfrm>
              <a:off x="6664010" y="3867495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AC9D51-A624-43D8-9C0A-57C81CFAEB1F}"/>
                </a:ext>
              </a:extLst>
            </p:cNvPr>
            <p:cNvSpPr/>
            <p:nvPr/>
          </p:nvSpPr>
          <p:spPr>
            <a:xfrm>
              <a:off x="5619167" y="1965330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17FAFA-EF08-439D-BE0C-52E6939B3D8E}"/>
                </a:ext>
              </a:extLst>
            </p:cNvPr>
            <p:cNvSpPr/>
            <p:nvPr/>
          </p:nvSpPr>
          <p:spPr>
            <a:xfrm>
              <a:off x="3454592" y="1965330"/>
              <a:ext cx="131813" cy="131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EEFA8C-DD5D-4CF9-AF97-CBDA869BAD7A}"/>
              </a:ext>
            </a:extLst>
          </p:cNvPr>
          <p:cNvCxnSpPr/>
          <p:nvPr/>
        </p:nvCxnSpPr>
        <p:spPr>
          <a:xfrm>
            <a:off x="4738542" y="3160279"/>
            <a:ext cx="2705493" cy="1545995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DDFCA4-7D04-4E17-9805-39C45A72264D}"/>
              </a:ext>
            </a:extLst>
          </p:cNvPr>
          <p:cNvCxnSpPr>
            <a:endCxn id="15" idx="4"/>
          </p:cNvCxnSpPr>
          <p:nvPr/>
        </p:nvCxnSpPr>
        <p:spPr>
          <a:xfrm>
            <a:off x="6077148" y="2377852"/>
            <a:ext cx="10279" cy="3158254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FD0A61-2551-49EF-82DF-F54F253E1B7B}"/>
              </a:ext>
            </a:extLst>
          </p:cNvPr>
          <p:cNvCxnSpPr/>
          <p:nvPr/>
        </p:nvCxnSpPr>
        <p:spPr>
          <a:xfrm flipH="1">
            <a:off x="4757397" y="3150850"/>
            <a:ext cx="2648931" cy="1555422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7138C74-9E88-4068-949B-14397E7E838F}"/>
              </a:ext>
            </a:extLst>
          </p:cNvPr>
          <p:cNvSpPr/>
          <p:nvPr/>
        </p:nvSpPr>
        <p:spPr>
          <a:xfrm>
            <a:off x="5451067" y="3290420"/>
            <a:ext cx="1272716" cy="12727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5" name="Donut 15">
            <a:extLst>
              <a:ext uri="{FF2B5EF4-FFF2-40B4-BE49-F238E27FC236}">
                <a16:creationId xmlns:a16="http://schemas.microsoft.com/office/drawing/2014/main" id="{B3C5E4EF-7927-4B5A-A485-C6B33F4B1544}"/>
              </a:ext>
            </a:extLst>
          </p:cNvPr>
          <p:cNvSpPr/>
          <p:nvPr/>
        </p:nvSpPr>
        <p:spPr>
          <a:xfrm>
            <a:off x="4478097" y="2317450"/>
            <a:ext cx="3218656" cy="3218656"/>
          </a:xfrm>
          <a:prstGeom prst="donut">
            <a:avLst>
              <a:gd name="adj" fmla="val 448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F30A3E-F4A7-4E93-BB49-41FC11D4D62F}"/>
              </a:ext>
            </a:extLst>
          </p:cNvPr>
          <p:cNvGrpSpPr/>
          <p:nvPr/>
        </p:nvGrpSpPr>
        <p:grpSpPr>
          <a:xfrm>
            <a:off x="977945" y="1631715"/>
            <a:ext cx="3375868" cy="820407"/>
            <a:chOff x="2293257" y="4219213"/>
            <a:chExt cx="2006820" cy="82040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F5D696-51C2-456D-91E4-28EEA58EA9B0}"/>
                </a:ext>
              </a:extLst>
            </p:cNvPr>
            <p:cNvSpPr txBox="1"/>
            <p:nvPr/>
          </p:nvSpPr>
          <p:spPr>
            <a:xfrm>
              <a:off x="2552832" y="4577955"/>
              <a:ext cx="1682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AR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Una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s-AR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Introducción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los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conceptos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fundamentales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de la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Informática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.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7E6471-C47A-4BC9-9070-8FDCA463DDE3}"/>
                </a:ext>
              </a:extLst>
            </p:cNvPr>
            <p:cNvSpPr txBox="1"/>
            <p:nvPr/>
          </p:nvSpPr>
          <p:spPr>
            <a:xfrm>
              <a:off x="2293257" y="4219213"/>
              <a:ext cx="2006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400" dirty="0">
                  <a:solidFill>
                    <a:schemeClr val="bg1"/>
                  </a:solidFill>
                </a:rPr>
                <a:t>Informática, computadoras y programación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33C614-6687-457B-8EFF-61135B2C9616}"/>
              </a:ext>
            </a:extLst>
          </p:cNvPr>
          <p:cNvSpPr txBox="1"/>
          <p:nvPr/>
        </p:nvSpPr>
        <p:spPr>
          <a:xfrm>
            <a:off x="809232" y="2986081"/>
            <a:ext cx="2805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Lenguaje máquina y ensamblador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Parallelogram 15">
            <a:extLst>
              <a:ext uri="{FF2B5EF4-FFF2-40B4-BE49-F238E27FC236}">
                <a16:creationId xmlns:a16="http://schemas.microsoft.com/office/drawing/2014/main" id="{3CB53A10-F767-49C6-9704-9C18899A7013}"/>
              </a:ext>
            </a:extLst>
          </p:cNvPr>
          <p:cNvSpPr/>
          <p:nvPr/>
        </p:nvSpPr>
        <p:spPr>
          <a:xfrm flipH="1">
            <a:off x="5186683" y="5011838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BB6D16DB-5FAA-4FC1-9D3D-BB44281854F7}"/>
              </a:ext>
            </a:extLst>
          </p:cNvPr>
          <p:cNvSpPr/>
          <p:nvPr/>
        </p:nvSpPr>
        <p:spPr>
          <a:xfrm>
            <a:off x="4482950" y="376863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CBF57254-F24D-4D00-9087-4FBEED12A89B}"/>
              </a:ext>
            </a:extLst>
          </p:cNvPr>
          <p:cNvSpPr/>
          <p:nvPr/>
        </p:nvSpPr>
        <p:spPr>
          <a:xfrm rot="2700000">
            <a:off x="5190699" y="246479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525C0564-C654-498B-B2CA-C1E935313709}"/>
              </a:ext>
            </a:extLst>
          </p:cNvPr>
          <p:cNvSpPr/>
          <p:nvPr/>
        </p:nvSpPr>
        <p:spPr>
          <a:xfrm>
            <a:off x="6642224" y="5005725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5308122E-2172-4437-AE83-DDD435B4F6AB}"/>
              </a:ext>
            </a:extLst>
          </p:cNvPr>
          <p:cNvSpPr/>
          <p:nvPr/>
        </p:nvSpPr>
        <p:spPr>
          <a:xfrm>
            <a:off x="7409172" y="371071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Round Same Side Corner Rectangle 36">
            <a:extLst>
              <a:ext uri="{FF2B5EF4-FFF2-40B4-BE49-F238E27FC236}">
                <a16:creationId xmlns:a16="http://schemas.microsoft.com/office/drawing/2014/main" id="{8796CA7A-6312-426A-825D-2BE4A03A95AC}"/>
              </a:ext>
            </a:extLst>
          </p:cNvPr>
          <p:cNvSpPr>
            <a:spLocks noChangeAspect="1"/>
          </p:cNvSpPr>
          <p:nvPr/>
        </p:nvSpPr>
        <p:spPr>
          <a:xfrm>
            <a:off x="6620218" y="250908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CE87A32A-515D-4270-B6C5-AC7DE647A7E5}"/>
              </a:ext>
            </a:extLst>
          </p:cNvPr>
          <p:cNvSpPr>
            <a:spLocks noChangeAspect="1"/>
          </p:cNvSpPr>
          <p:nvPr/>
        </p:nvSpPr>
        <p:spPr>
          <a:xfrm>
            <a:off x="5840392" y="3669968"/>
            <a:ext cx="523345" cy="5277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30">
            <a:extLst>
              <a:ext uri="{FF2B5EF4-FFF2-40B4-BE49-F238E27FC236}">
                <a16:creationId xmlns:a16="http://schemas.microsoft.com/office/drawing/2014/main" id="{8433C614-6687-457B-8EFF-61135B2C9616}"/>
              </a:ext>
            </a:extLst>
          </p:cNvPr>
          <p:cNvSpPr txBox="1"/>
          <p:nvPr/>
        </p:nvSpPr>
        <p:spPr>
          <a:xfrm>
            <a:off x="1202781" y="3933275"/>
            <a:ext cx="2396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/>
                </a:solidFill>
              </a:rPr>
              <a:t>Lenguajes </a:t>
            </a:r>
            <a:r>
              <a:rPr lang="es-ES" sz="1400" dirty="0">
                <a:solidFill>
                  <a:schemeClr val="bg1"/>
                </a:solidFill>
              </a:rPr>
              <a:t>de programación de alto </a:t>
            </a:r>
            <a:r>
              <a:rPr lang="es-ES" sz="1400" dirty="0" smtClean="0">
                <a:solidFill>
                  <a:schemeClr val="bg1"/>
                </a:solidFill>
              </a:rPr>
              <a:t>nivel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35255" y="4911246"/>
            <a:ext cx="158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Un poco de historia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1439527" y="5744507"/>
            <a:ext cx="301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Programación e Ingeniería del Software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7875347" y="1756609"/>
            <a:ext cx="254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El lenguaje de programación C++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8319823" y="2636058"/>
            <a:ext cx="321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Sintaxis de los lenguajes de programación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635596" y="3710712"/>
            <a:ext cx="2199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Un primer programa en C++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8319823" y="4742058"/>
            <a:ext cx="2146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Herramientas de desarrollo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7" name="Rectángulo 56"/>
          <p:cNvSpPr/>
          <p:nvPr/>
        </p:nvSpPr>
        <p:spPr>
          <a:xfrm>
            <a:off x="8019861" y="5579952"/>
            <a:ext cx="1358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solidFill>
                  <a:schemeClr val="bg1"/>
                </a:solidFill>
              </a:rPr>
              <a:t>C++: Un mejor 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-339725"/>
            <a:ext cx="10772775" cy="1658938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Más herramientas de desarrollo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1101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1"/>
                </a:solidFill>
              </a:rPr>
              <a:t>Entornos de desarrollo</a:t>
            </a:r>
          </a:p>
          <a:p>
            <a:pPr marL="714375" lvl="1" indent="-352425"/>
            <a:r>
              <a:rPr lang="es-ES" dirty="0" smtClean="0">
                <a:solidFill>
                  <a:schemeClr val="bg1"/>
                </a:solidFill>
              </a:rPr>
              <a:t>Para editar, compilar y probar el código del programa</a:t>
            </a:r>
          </a:p>
          <a:p>
            <a:pPr marL="714375" lvl="1" indent="-352425"/>
            <a:r>
              <a:rPr lang="es-ES" dirty="0" smtClean="0">
                <a:solidFill>
                  <a:schemeClr val="bg1"/>
                </a:solidFill>
              </a:rPr>
              <a:t>Recomendaciones: </a:t>
            </a:r>
          </a:p>
          <a:p>
            <a:pPr marL="1076325" lvl="2" indent="-361950">
              <a:buSzPct val="80000"/>
            </a:pPr>
            <a:r>
              <a:rPr lang="es-ES" sz="2200" dirty="0">
                <a:solidFill>
                  <a:schemeClr val="bg1"/>
                </a:solidFill>
              </a:rPr>
              <a:t>Windows: </a:t>
            </a:r>
            <a:r>
              <a:rPr lang="es-ES" sz="2200" dirty="0" err="1" smtClean="0">
                <a:solidFill>
                  <a:schemeClr val="bg1"/>
                </a:solidFill>
              </a:rPr>
              <a:t>CodeBlocks</a:t>
            </a:r>
            <a:r>
              <a:rPr lang="es-ES" sz="2200" dirty="0" smtClean="0">
                <a:solidFill>
                  <a:schemeClr val="bg1"/>
                </a:solidFill>
              </a:rPr>
              <a:t>, MS </a:t>
            </a:r>
            <a:r>
              <a:rPr lang="es-ES" sz="2200" dirty="0">
                <a:solidFill>
                  <a:schemeClr val="bg1"/>
                </a:solidFill>
              </a:rPr>
              <a:t>Visual Studio / C++ Express o Eclipse</a:t>
            </a:r>
          </a:p>
          <a:p>
            <a:pPr marL="1076325" lvl="2" indent="-361950">
              <a:buSzPct val="80000"/>
            </a:pPr>
            <a:r>
              <a:rPr lang="es-ES" sz="2200" dirty="0">
                <a:solidFill>
                  <a:schemeClr val="bg1"/>
                </a:solidFill>
              </a:rPr>
              <a:t>Linux: </a:t>
            </a:r>
            <a:r>
              <a:rPr lang="es-ES" sz="2200" dirty="0" err="1" smtClean="0">
                <a:solidFill>
                  <a:schemeClr val="bg1"/>
                </a:solidFill>
              </a:rPr>
              <a:t>CodeBlocks</a:t>
            </a:r>
            <a:r>
              <a:rPr lang="es-ES" sz="2200" dirty="0" smtClean="0">
                <a:solidFill>
                  <a:schemeClr val="bg1"/>
                </a:solidFill>
              </a:rPr>
              <a:t>, </a:t>
            </a:r>
            <a:r>
              <a:rPr lang="es-ES" sz="2200" dirty="0" err="1" smtClean="0">
                <a:solidFill>
                  <a:schemeClr val="bg1"/>
                </a:solidFill>
              </a:rPr>
              <a:t>Netbeans</a:t>
            </a:r>
            <a:r>
              <a:rPr lang="es-ES" sz="2200" dirty="0" smtClean="0">
                <a:solidFill>
                  <a:schemeClr val="bg1"/>
                </a:solidFill>
              </a:rPr>
              <a:t> </a:t>
            </a:r>
            <a:r>
              <a:rPr lang="es-ES" sz="2200" dirty="0">
                <a:solidFill>
                  <a:schemeClr val="bg1"/>
                </a:solidFill>
              </a:rPr>
              <a:t>o Eclipse</a:t>
            </a:r>
          </a:p>
          <a:p>
            <a:pPr lvl="1">
              <a:buNone/>
            </a:pP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8 CuadroTexto"/>
          <p:cNvSpPr txBox="1"/>
          <p:nvPr/>
        </p:nvSpPr>
        <p:spPr>
          <a:xfrm>
            <a:off x="7248129" y="3905762"/>
            <a:ext cx="3032753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lvl="2" algn="ctr"/>
            <a:r>
              <a:rPr lang="es-ES" sz="2000" dirty="0">
                <a:solidFill>
                  <a:schemeClr val="bg1"/>
                </a:solidFill>
                <a:latin typeface="Cambria" pitchFamily="18" charset="0"/>
              </a:rPr>
              <a:t>Instalación y uso:</a:t>
            </a:r>
            <a:br>
              <a:rPr lang="es-ES" sz="2000" dirty="0">
                <a:solidFill>
                  <a:schemeClr val="bg1"/>
                </a:solidFill>
                <a:latin typeface="Cambria" pitchFamily="18" charset="0"/>
              </a:rPr>
            </a:br>
            <a:r>
              <a:rPr lang="es-ES" sz="2000" dirty="0">
                <a:solidFill>
                  <a:schemeClr val="bg1"/>
                </a:solidFill>
                <a:latin typeface="Cambria" pitchFamily="18" charset="0"/>
              </a:rPr>
              <a:t>Sección</a:t>
            </a:r>
            <a:br>
              <a:rPr lang="es-ES" sz="2000" dirty="0">
                <a:solidFill>
                  <a:schemeClr val="bg1"/>
                </a:solidFill>
                <a:latin typeface="Cambria" pitchFamily="18" charset="0"/>
              </a:rPr>
            </a:br>
            <a:r>
              <a:rPr lang="es-ES" sz="2000" dirty="0">
                <a:solidFill>
                  <a:schemeClr val="bg1"/>
                </a:solidFill>
                <a:latin typeface="+mj-lt"/>
              </a:rPr>
              <a:t>Herramientas de desarrollo</a:t>
            </a:r>
            <a:r>
              <a:rPr lang="es-ES" sz="2000" dirty="0">
                <a:solidFill>
                  <a:schemeClr val="bg1"/>
                </a:solidFill>
              </a:rPr>
              <a:t/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  <a:latin typeface="Cambria" pitchFamily="18" charset="0"/>
              </a:rPr>
              <a:t>en el Campus Virtual</a:t>
            </a:r>
          </a:p>
        </p:txBody>
      </p:sp>
      <p:pic>
        <p:nvPicPr>
          <p:cNvPr id="7" name="6 Imagen" descr="vs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648" y="3356993"/>
            <a:ext cx="4116512" cy="2819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7672766" y="3409950"/>
            <a:ext cx="2455682" cy="1963266"/>
          </a:xfrm>
          <a:prstGeom prst="rect">
            <a:avLst/>
          </a:prstGeom>
          <a:solidFill>
            <a:schemeClr val="dk1"/>
          </a:solidFill>
          <a:ln w="63500" cap="rnd"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endParaRPr lang="es-ES" sz="1600" dirty="0">
              <a:latin typeface="Consolas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-303213"/>
            <a:ext cx="10772775" cy="1657351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Un primer programa en C++: ejecución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0" y="981075"/>
            <a:ext cx="8229600" cy="51101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1"/>
                </a:solidFill>
              </a:rPr>
              <a:t>¿Qué hace el programa?</a:t>
            </a: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La ejecución del programa siempre empieza en </a:t>
            </a:r>
            <a:r>
              <a:rPr lang="es-ES" dirty="0" smtClean="0">
                <a:solidFill>
                  <a:schemeClr val="bg1"/>
                </a:solidFill>
                <a:latin typeface="Consolas" pitchFamily="49" charset="0"/>
              </a:rPr>
              <a:t>main()</a:t>
            </a:r>
            <a:endParaRPr lang="es-ES" dirty="0" smtClean="0">
              <a:solidFill>
                <a:schemeClr val="bg1"/>
              </a:solidFill>
            </a:endParaRPr>
          </a:p>
          <a:p>
            <a:pPr lvl="1"/>
            <a:r>
              <a:rPr lang="es-ES" dirty="0" smtClean="0">
                <a:solidFill>
                  <a:schemeClr val="bg1"/>
                </a:solidFill>
              </a:rPr>
              <a:t>Se ejecutan las instrucciones en secuencia de principio a fin</a:t>
            </a:r>
          </a:p>
          <a:p>
            <a:pPr lvl="1" indent="1588">
              <a:buNone/>
            </a:pPr>
            <a:endParaRPr lang="es-ES" dirty="0" smtClean="0">
              <a:solidFill>
                <a:schemeClr val="bg1"/>
              </a:solidFill>
              <a:effectLst/>
              <a:latin typeface="Consolas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7560669" y="36597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7744204" y="3445433"/>
            <a:ext cx="1428760" cy="428628"/>
          </a:xfrm>
          <a:prstGeom prst="rect">
            <a:avLst/>
          </a:prstGeom>
          <a:noFill/>
          <a:ln w="63500" cap="rnd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tIns="72000" bIns="72000" rtlCol="0">
            <a:noAutofit/>
          </a:bodyPr>
          <a:lstStyle/>
          <a:p>
            <a:r>
              <a:rPr lang="es-ES" sz="1600" dirty="0">
                <a:latin typeface="Consolas" pitchFamily="49" charset="0"/>
              </a:rPr>
              <a:t>Hola Mundo!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8328249" y="3000372"/>
            <a:ext cx="172149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Pantalla (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cout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60669" y="34332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itchFamily="49" charset="0"/>
              </a:rPr>
              <a:t>_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7632107" y="3712135"/>
            <a:ext cx="285752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655840" y="4069289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Muestra </a:t>
            </a:r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Hola Mundo!</a:t>
            </a:r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en la pantalla y salta de línea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524251" y="4969549"/>
            <a:ext cx="304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Devuelve </a:t>
            </a:r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como código</a:t>
            </a:r>
            <a:b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 terminación del programa</a:t>
            </a:r>
            <a:endParaRPr lang="es-E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grpSp>
        <p:nvGrpSpPr>
          <p:cNvPr id="6" name="26 Grupo"/>
          <p:cNvGrpSpPr/>
          <p:nvPr/>
        </p:nvGrpSpPr>
        <p:grpSpPr>
          <a:xfrm>
            <a:off x="3950833" y="4964786"/>
            <a:ext cx="497252" cy="1002335"/>
            <a:chOff x="2476450" y="5172087"/>
            <a:chExt cx="497252" cy="10023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15 CuadroTexto"/>
            <p:cNvSpPr txBox="1"/>
            <p:nvPr/>
          </p:nvSpPr>
          <p:spPr>
            <a:xfrm>
              <a:off x="2476450" y="5774312"/>
              <a:ext cx="497252" cy="400110"/>
            </a:xfrm>
            <a:prstGeom prst="rect">
              <a:avLst/>
            </a:prstGeom>
            <a:solidFill>
              <a:schemeClr val="accent1">
                <a:tint val="98000"/>
                <a:shade val="25000"/>
                <a:satMod val="2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sz="2000" dirty="0">
                  <a:latin typeface="+mj-lt"/>
                </a:rPr>
                <a:t>Fin</a:t>
              </a:r>
            </a:p>
          </p:txBody>
        </p:sp>
        <p:cxnSp>
          <p:nvCxnSpPr>
            <p:cNvPr id="22" name="21 Conector recto de flecha"/>
            <p:cNvCxnSpPr/>
            <p:nvPr/>
          </p:nvCxnSpPr>
          <p:spPr>
            <a:xfrm rot="5400000">
              <a:off x="2403605" y="5493558"/>
              <a:ext cx="642943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25 Grupo"/>
          <p:cNvGrpSpPr/>
          <p:nvPr/>
        </p:nvGrpSpPr>
        <p:grpSpPr>
          <a:xfrm>
            <a:off x="3537258" y="4078954"/>
            <a:ext cx="1324402" cy="938954"/>
            <a:chOff x="2062875" y="4286256"/>
            <a:chExt cx="1324402" cy="93895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13 CuadroTexto"/>
            <p:cNvSpPr txBox="1"/>
            <p:nvPr/>
          </p:nvSpPr>
          <p:spPr>
            <a:xfrm>
              <a:off x="2062875" y="4855878"/>
              <a:ext cx="1324402" cy="369332"/>
            </a:xfrm>
            <a:prstGeom prst="rect">
              <a:avLst/>
            </a:prstGeom>
            <a:solidFill>
              <a:schemeClr val="accent1">
                <a:tint val="98000"/>
                <a:shade val="25000"/>
                <a:satMod val="2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return </a:t>
              </a: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0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;</a:t>
              </a:r>
            </a:p>
          </p:txBody>
        </p:sp>
        <p:cxnSp>
          <p:nvCxnSpPr>
            <p:cNvPr id="21" name="20 Conector recto de flecha"/>
            <p:cNvCxnSpPr/>
            <p:nvPr/>
          </p:nvCxnSpPr>
          <p:spPr>
            <a:xfrm rot="5400000">
              <a:off x="2403605" y="4607727"/>
              <a:ext cx="642943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29 Grupo"/>
          <p:cNvGrpSpPr/>
          <p:nvPr/>
        </p:nvGrpSpPr>
        <p:grpSpPr>
          <a:xfrm>
            <a:off x="2207569" y="3150261"/>
            <a:ext cx="3983783" cy="949213"/>
            <a:chOff x="283629" y="3357562"/>
            <a:chExt cx="3983783" cy="949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12 CuadroTexto"/>
            <p:cNvSpPr txBox="1"/>
            <p:nvPr/>
          </p:nvSpPr>
          <p:spPr>
            <a:xfrm>
              <a:off x="283629" y="3937443"/>
              <a:ext cx="3983783" cy="369332"/>
            </a:xfrm>
            <a:prstGeom prst="rect">
              <a:avLst/>
            </a:prstGeom>
            <a:solidFill>
              <a:schemeClr val="accent1">
                <a:tint val="98000"/>
                <a:shade val="25000"/>
                <a:satMod val="2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cout &lt;&lt; </a:t>
              </a:r>
              <a:r>
                <a:rPr lang="es-E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"Hola Mundo!"</a:t>
              </a:r>
              <a:r>
                <a:rPr lang="es-ES" dirty="0">
                  <a:solidFill>
                    <a:schemeClr val="tx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</a:t>
              </a:r>
              <a:r>
                <a:rPr lang="es-E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&lt;&lt; endl;</a:t>
              </a:r>
              <a:endPara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17 Conector recto de flecha"/>
            <p:cNvCxnSpPr/>
            <p:nvPr/>
          </p:nvCxnSpPr>
          <p:spPr>
            <a:xfrm rot="5400000">
              <a:off x="1954049" y="3679033"/>
              <a:ext cx="642943" cy="1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14 CuadroTexto"/>
          <p:cNvSpPr txBox="1"/>
          <p:nvPr/>
        </p:nvSpPr>
        <p:spPr>
          <a:xfrm>
            <a:off x="3826600" y="2780928"/>
            <a:ext cx="745718" cy="400110"/>
          </a:xfrm>
          <a:prstGeom prst="rect">
            <a:avLst/>
          </a:prstGeom>
          <a:solidFill>
            <a:schemeClr val="accent1">
              <a:tint val="98000"/>
              <a:shade val="25000"/>
              <a:satMod val="2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Inicio</a:t>
            </a:r>
          </a:p>
        </p:txBody>
      </p:sp>
      <p:sp>
        <p:nvSpPr>
          <p:cNvPr id="25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1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1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1"/>
                            </p:stCondLst>
                            <p:childTnLst>
                              <p:par>
                                <p:cTn id="4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/>
      <p:bldP spid="9" grpId="0" build="p"/>
      <p:bldP spid="11" grpId="0"/>
      <p:bldP spid="11" grpId="1"/>
      <p:bldP spid="11" grpId="2"/>
      <p:bldP spid="12" grpId="0" animBg="1"/>
      <p:bldP spid="28" grpId="0"/>
      <p:bldP spid="29" grpId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-327025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Fundamentos de la programación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dirty="0" smtClean="0"/>
              <a:t>Página</a:t>
            </a:r>
            <a:r>
              <a:rPr lang="en-US" dirty="0" smtClean="0"/>
              <a:t> </a:t>
            </a:r>
            <a:fld id="{042AED99-7FB4-404E-8A97-64753DCE42E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4120832" y="3044281"/>
            <a:ext cx="3950569" cy="7694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s-ES" sz="4400" dirty="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latin typeface="Calibri"/>
                <a:ea typeface="+mj-ea"/>
                <a:cs typeface="+mj-cs"/>
              </a:rPr>
              <a:t>C++: Un mejor C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9" name="Group 66">
            <a:extLst>
              <a:ext uri="{FF2B5EF4-FFF2-40B4-BE49-F238E27FC236}">
                <a16:creationId xmlns:a16="http://schemas.microsoft.com/office/drawing/2014/main" id="{8E130A15-3C4F-4182-9C38-E01B84470889}"/>
              </a:ext>
            </a:extLst>
          </p:cNvPr>
          <p:cNvGrpSpPr/>
          <p:nvPr/>
        </p:nvGrpSpPr>
        <p:grpSpPr>
          <a:xfrm>
            <a:off x="8400256" y="1382924"/>
            <a:ext cx="1489301" cy="5142420"/>
            <a:chOff x="6576209" y="627534"/>
            <a:chExt cx="1103056" cy="4077545"/>
          </a:xfrm>
        </p:grpSpPr>
        <p:sp>
          <p:nvSpPr>
            <p:cNvPr id="10" name="Oval 2">
              <a:extLst>
                <a:ext uri="{FF2B5EF4-FFF2-40B4-BE49-F238E27FC236}">
                  <a16:creationId xmlns:a16="http://schemas.microsoft.com/office/drawing/2014/main" id="{A6908980-1A0E-4EE3-9F83-5E9C234E02E7}"/>
                </a:ext>
              </a:extLst>
            </p:cNvPr>
            <p:cNvSpPr/>
            <p:nvPr/>
          </p:nvSpPr>
          <p:spPr>
            <a:xfrm rot="1887332">
              <a:off x="6576209" y="4001864"/>
              <a:ext cx="1089847" cy="70321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56">
              <a:extLst>
                <a:ext uri="{FF2B5EF4-FFF2-40B4-BE49-F238E27FC236}">
                  <a16:creationId xmlns:a16="http://schemas.microsoft.com/office/drawing/2014/main" id="{73703C16-3FC8-4FBF-B4B2-E4CBBEA85C7E}"/>
                </a:ext>
              </a:extLst>
            </p:cNvPr>
            <p:cNvGrpSpPr/>
            <p:nvPr/>
          </p:nvGrpSpPr>
          <p:grpSpPr>
            <a:xfrm>
              <a:off x="6588224" y="627534"/>
              <a:ext cx="1091041" cy="3865265"/>
              <a:chOff x="1962627" y="587921"/>
              <a:chExt cx="1606904" cy="5692831"/>
            </a:xfrm>
          </p:grpSpPr>
          <p:sp>
            <p:nvSpPr>
              <p:cNvPr id="12" name="Freeform 57">
                <a:extLst>
                  <a:ext uri="{FF2B5EF4-FFF2-40B4-BE49-F238E27FC236}">
                    <a16:creationId xmlns:a16="http://schemas.microsoft.com/office/drawing/2014/main" id="{220A78DF-573A-421B-81DD-61EE13E283BE}"/>
                  </a:ext>
                </a:extLst>
              </p:cNvPr>
              <p:cNvSpPr/>
              <p:nvPr/>
            </p:nvSpPr>
            <p:spPr>
              <a:xfrm>
                <a:off x="2733325" y="5823612"/>
                <a:ext cx="372189" cy="457140"/>
              </a:xfrm>
              <a:custGeom>
                <a:avLst/>
                <a:gdLst>
                  <a:gd name="connsiteX0" fmla="*/ 295625 w 372189"/>
                  <a:gd name="connsiteY0" fmla="*/ 926 h 457140"/>
                  <a:gd name="connsiteX1" fmla="*/ 147988 w 372189"/>
                  <a:gd name="connsiteY1" fmla="*/ 53313 h 457140"/>
                  <a:gd name="connsiteX2" fmla="*/ 114650 w 372189"/>
                  <a:gd name="connsiteY2" fmla="*/ 91413 h 457140"/>
                  <a:gd name="connsiteX3" fmla="*/ 100363 w 372189"/>
                  <a:gd name="connsiteY3" fmla="*/ 134276 h 457140"/>
                  <a:gd name="connsiteX4" fmla="*/ 67025 w 372189"/>
                  <a:gd name="connsiteY4" fmla="*/ 181901 h 457140"/>
                  <a:gd name="connsiteX5" fmla="*/ 81313 w 372189"/>
                  <a:gd name="connsiteY5" fmla="*/ 239051 h 457140"/>
                  <a:gd name="connsiteX6" fmla="*/ 57500 w 372189"/>
                  <a:gd name="connsiteY6" fmla="*/ 286676 h 457140"/>
                  <a:gd name="connsiteX7" fmla="*/ 38450 w 372189"/>
                  <a:gd name="connsiteY7" fmla="*/ 310488 h 457140"/>
                  <a:gd name="connsiteX8" fmla="*/ 24163 w 372189"/>
                  <a:gd name="connsiteY8" fmla="*/ 348588 h 457140"/>
                  <a:gd name="connsiteX9" fmla="*/ 5113 w 372189"/>
                  <a:gd name="connsiteY9" fmla="*/ 391451 h 457140"/>
                  <a:gd name="connsiteX10" fmla="*/ 14638 w 372189"/>
                  <a:gd name="connsiteY10" fmla="*/ 453363 h 457140"/>
                  <a:gd name="connsiteX11" fmla="*/ 152750 w 372189"/>
                  <a:gd name="connsiteY11" fmla="*/ 448601 h 457140"/>
                  <a:gd name="connsiteX12" fmla="*/ 276575 w 372189"/>
                  <a:gd name="connsiteY12" fmla="*/ 434313 h 457140"/>
                  <a:gd name="connsiteX13" fmla="*/ 333725 w 372189"/>
                  <a:gd name="connsiteY13" fmla="*/ 391451 h 457140"/>
                  <a:gd name="connsiteX14" fmla="*/ 338488 w 372189"/>
                  <a:gd name="connsiteY14" fmla="*/ 320013 h 457140"/>
                  <a:gd name="connsiteX15" fmla="*/ 357538 w 372189"/>
                  <a:gd name="connsiteY15" fmla="*/ 339063 h 457140"/>
                  <a:gd name="connsiteX16" fmla="*/ 371825 w 372189"/>
                  <a:gd name="connsiteY16" fmla="*/ 310488 h 457140"/>
                  <a:gd name="connsiteX17" fmla="*/ 367063 w 372189"/>
                  <a:gd name="connsiteY17" fmla="*/ 229526 h 457140"/>
                  <a:gd name="connsiteX18" fmla="*/ 357538 w 372189"/>
                  <a:gd name="connsiteY18" fmla="*/ 177138 h 457140"/>
                  <a:gd name="connsiteX19" fmla="*/ 343250 w 372189"/>
                  <a:gd name="connsiteY19" fmla="*/ 100938 h 457140"/>
                  <a:gd name="connsiteX20" fmla="*/ 295625 w 372189"/>
                  <a:gd name="connsiteY20" fmla="*/ 926 h 45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2189" h="457140">
                    <a:moveTo>
                      <a:pt x="295625" y="926"/>
                    </a:moveTo>
                    <a:cubicBezTo>
                      <a:pt x="263081" y="-7012"/>
                      <a:pt x="178150" y="38232"/>
                      <a:pt x="147988" y="53313"/>
                    </a:cubicBezTo>
                    <a:cubicBezTo>
                      <a:pt x="117826" y="68394"/>
                      <a:pt x="122587" y="77919"/>
                      <a:pt x="114650" y="91413"/>
                    </a:cubicBezTo>
                    <a:cubicBezTo>
                      <a:pt x="106713" y="104907"/>
                      <a:pt x="108300" y="119195"/>
                      <a:pt x="100363" y="134276"/>
                    </a:cubicBezTo>
                    <a:cubicBezTo>
                      <a:pt x="92425" y="149357"/>
                      <a:pt x="70200" y="164439"/>
                      <a:pt x="67025" y="181901"/>
                    </a:cubicBezTo>
                    <a:cubicBezTo>
                      <a:pt x="63850" y="199364"/>
                      <a:pt x="82900" y="221589"/>
                      <a:pt x="81313" y="239051"/>
                    </a:cubicBezTo>
                    <a:cubicBezTo>
                      <a:pt x="79726" y="256513"/>
                      <a:pt x="64644" y="274770"/>
                      <a:pt x="57500" y="286676"/>
                    </a:cubicBezTo>
                    <a:cubicBezTo>
                      <a:pt x="50356" y="298582"/>
                      <a:pt x="44006" y="300169"/>
                      <a:pt x="38450" y="310488"/>
                    </a:cubicBezTo>
                    <a:cubicBezTo>
                      <a:pt x="32894" y="320807"/>
                      <a:pt x="29719" y="335094"/>
                      <a:pt x="24163" y="348588"/>
                    </a:cubicBezTo>
                    <a:cubicBezTo>
                      <a:pt x="18607" y="362082"/>
                      <a:pt x="6700" y="373989"/>
                      <a:pt x="5113" y="391451"/>
                    </a:cubicBezTo>
                    <a:cubicBezTo>
                      <a:pt x="3526" y="408913"/>
                      <a:pt x="-9968" y="443838"/>
                      <a:pt x="14638" y="453363"/>
                    </a:cubicBezTo>
                    <a:cubicBezTo>
                      <a:pt x="39244" y="462888"/>
                      <a:pt x="109094" y="451776"/>
                      <a:pt x="152750" y="448601"/>
                    </a:cubicBezTo>
                    <a:cubicBezTo>
                      <a:pt x="196406" y="445426"/>
                      <a:pt x="246413" y="443838"/>
                      <a:pt x="276575" y="434313"/>
                    </a:cubicBezTo>
                    <a:cubicBezTo>
                      <a:pt x="306737" y="424788"/>
                      <a:pt x="323406" y="410501"/>
                      <a:pt x="333725" y="391451"/>
                    </a:cubicBezTo>
                    <a:cubicBezTo>
                      <a:pt x="344044" y="372401"/>
                      <a:pt x="334519" y="328744"/>
                      <a:pt x="338488" y="320013"/>
                    </a:cubicBezTo>
                    <a:cubicBezTo>
                      <a:pt x="342457" y="311282"/>
                      <a:pt x="351982" y="340650"/>
                      <a:pt x="357538" y="339063"/>
                    </a:cubicBezTo>
                    <a:cubicBezTo>
                      <a:pt x="363094" y="337476"/>
                      <a:pt x="370238" y="328744"/>
                      <a:pt x="371825" y="310488"/>
                    </a:cubicBezTo>
                    <a:cubicBezTo>
                      <a:pt x="373413" y="292232"/>
                      <a:pt x="369444" y="251751"/>
                      <a:pt x="367063" y="229526"/>
                    </a:cubicBezTo>
                    <a:cubicBezTo>
                      <a:pt x="364682" y="207301"/>
                      <a:pt x="361507" y="198569"/>
                      <a:pt x="357538" y="177138"/>
                    </a:cubicBezTo>
                    <a:cubicBezTo>
                      <a:pt x="353569" y="155707"/>
                      <a:pt x="353569" y="130307"/>
                      <a:pt x="343250" y="100938"/>
                    </a:cubicBezTo>
                    <a:cubicBezTo>
                      <a:pt x="332931" y="71569"/>
                      <a:pt x="328169" y="8864"/>
                      <a:pt x="295625" y="9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" name="Freeform 58">
                <a:extLst>
                  <a:ext uri="{FF2B5EF4-FFF2-40B4-BE49-F238E27FC236}">
                    <a16:creationId xmlns:a16="http://schemas.microsoft.com/office/drawing/2014/main" id="{16451BA8-0304-48F3-BFB7-DAD732996447}"/>
                  </a:ext>
                </a:extLst>
              </p:cNvPr>
              <p:cNvSpPr/>
              <p:nvPr/>
            </p:nvSpPr>
            <p:spPr>
              <a:xfrm>
                <a:off x="2355309" y="5349401"/>
                <a:ext cx="349372" cy="622774"/>
              </a:xfrm>
              <a:custGeom>
                <a:avLst/>
                <a:gdLst>
                  <a:gd name="connsiteX0" fmla="*/ 245016 w 349372"/>
                  <a:gd name="connsiteY0" fmla="*/ 3649 h 622774"/>
                  <a:gd name="connsiteX1" fmla="*/ 325979 w 349372"/>
                  <a:gd name="connsiteY1" fmla="*/ 32224 h 622774"/>
                  <a:gd name="connsiteX2" fmla="*/ 345029 w 349372"/>
                  <a:gd name="connsiteY2" fmla="*/ 136999 h 622774"/>
                  <a:gd name="connsiteX3" fmla="*/ 345029 w 349372"/>
                  <a:gd name="connsiteY3" fmla="*/ 160812 h 622774"/>
                  <a:gd name="connsiteX4" fmla="*/ 297404 w 349372"/>
                  <a:gd name="connsiteY4" fmla="*/ 251299 h 622774"/>
                  <a:gd name="connsiteX5" fmla="*/ 283116 w 349372"/>
                  <a:gd name="connsiteY5" fmla="*/ 256062 h 622774"/>
                  <a:gd name="connsiteX6" fmla="*/ 273591 w 349372"/>
                  <a:gd name="connsiteY6" fmla="*/ 313212 h 622774"/>
                  <a:gd name="connsiteX7" fmla="*/ 273591 w 349372"/>
                  <a:gd name="connsiteY7" fmla="*/ 360837 h 622774"/>
                  <a:gd name="connsiteX8" fmla="*/ 278354 w 349372"/>
                  <a:gd name="connsiteY8" fmla="*/ 413224 h 622774"/>
                  <a:gd name="connsiteX9" fmla="*/ 259304 w 349372"/>
                  <a:gd name="connsiteY9" fmla="*/ 498949 h 622774"/>
                  <a:gd name="connsiteX10" fmla="*/ 235491 w 349372"/>
                  <a:gd name="connsiteY10" fmla="*/ 551337 h 622774"/>
                  <a:gd name="connsiteX11" fmla="*/ 168816 w 349372"/>
                  <a:gd name="connsiteY11" fmla="*/ 598962 h 622774"/>
                  <a:gd name="connsiteX12" fmla="*/ 92616 w 349372"/>
                  <a:gd name="connsiteY12" fmla="*/ 622774 h 622774"/>
                  <a:gd name="connsiteX13" fmla="*/ 21179 w 349372"/>
                  <a:gd name="connsiteY13" fmla="*/ 598962 h 622774"/>
                  <a:gd name="connsiteX14" fmla="*/ 2129 w 349372"/>
                  <a:gd name="connsiteY14" fmla="*/ 556099 h 622774"/>
                  <a:gd name="connsiteX15" fmla="*/ 6891 w 349372"/>
                  <a:gd name="connsiteY15" fmla="*/ 465612 h 622774"/>
                  <a:gd name="connsiteX16" fmla="*/ 59279 w 349372"/>
                  <a:gd name="connsiteY16" fmla="*/ 346549 h 622774"/>
                  <a:gd name="connsiteX17" fmla="*/ 106904 w 349372"/>
                  <a:gd name="connsiteY17" fmla="*/ 227487 h 622774"/>
                  <a:gd name="connsiteX18" fmla="*/ 130716 w 349372"/>
                  <a:gd name="connsiteY18" fmla="*/ 151287 h 622774"/>
                  <a:gd name="connsiteX19" fmla="*/ 168816 w 349372"/>
                  <a:gd name="connsiteY19" fmla="*/ 17937 h 622774"/>
                  <a:gd name="connsiteX20" fmla="*/ 245016 w 349372"/>
                  <a:gd name="connsiteY20" fmla="*/ 3649 h 6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9372" h="622774">
                    <a:moveTo>
                      <a:pt x="245016" y="3649"/>
                    </a:moveTo>
                    <a:cubicBezTo>
                      <a:pt x="271210" y="6030"/>
                      <a:pt x="309310" y="9999"/>
                      <a:pt x="325979" y="32224"/>
                    </a:cubicBezTo>
                    <a:cubicBezTo>
                      <a:pt x="342648" y="54449"/>
                      <a:pt x="341854" y="115568"/>
                      <a:pt x="345029" y="136999"/>
                    </a:cubicBezTo>
                    <a:cubicBezTo>
                      <a:pt x="348204" y="158430"/>
                      <a:pt x="352966" y="141762"/>
                      <a:pt x="345029" y="160812"/>
                    </a:cubicBezTo>
                    <a:cubicBezTo>
                      <a:pt x="337092" y="179862"/>
                      <a:pt x="307723" y="235424"/>
                      <a:pt x="297404" y="251299"/>
                    </a:cubicBezTo>
                    <a:cubicBezTo>
                      <a:pt x="287085" y="267174"/>
                      <a:pt x="287085" y="245743"/>
                      <a:pt x="283116" y="256062"/>
                    </a:cubicBezTo>
                    <a:cubicBezTo>
                      <a:pt x="279147" y="266381"/>
                      <a:pt x="275178" y="295750"/>
                      <a:pt x="273591" y="313212"/>
                    </a:cubicBezTo>
                    <a:cubicBezTo>
                      <a:pt x="272004" y="330674"/>
                      <a:pt x="272797" y="344168"/>
                      <a:pt x="273591" y="360837"/>
                    </a:cubicBezTo>
                    <a:cubicBezTo>
                      <a:pt x="274385" y="377506"/>
                      <a:pt x="280735" y="390205"/>
                      <a:pt x="278354" y="413224"/>
                    </a:cubicBezTo>
                    <a:cubicBezTo>
                      <a:pt x="275973" y="436243"/>
                      <a:pt x="266448" y="475930"/>
                      <a:pt x="259304" y="498949"/>
                    </a:cubicBezTo>
                    <a:cubicBezTo>
                      <a:pt x="252160" y="521968"/>
                      <a:pt x="250572" y="534668"/>
                      <a:pt x="235491" y="551337"/>
                    </a:cubicBezTo>
                    <a:cubicBezTo>
                      <a:pt x="220410" y="568006"/>
                      <a:pt x="192628" y="587056"/>
                      <a:pt x="168816" y="598962"/>
                    </a:cubicBezTo>
                    <a:cubicBezTo>
                      <a:pt x="145004" y="610868"/>
                      <a:pt x="117222" y="622774"/>
                      <a:pt x="92616" y="622774"/>
                    </a:cubicBezTo>
                    <a:cubicBezTo>
                      <a:pt x="68010" y="622774"/>
                      <a:pt x="36260" y="610075"/>
                      <a:pt x="21179" y="598962"/>
                    </a:cubicBezTo>
                    <a:cubicBezTo>
                      <a:pt x="6098" y="587849"/>
                      <a:pt x="4510" y="578324"/>
                      <a:pt x="2129" y="556099"/>
                    </a:cubicBezTo>
                    <a:cubicBezTo>
                      <a:pt x="-252" y="533874"/>
                      <a:pt x="-2634" y="500537"/>
                      <a:pt x="6891" y="465612"/>
                    </a:cubicBezTo>
                    <a:cubicBezTo>
                      <a:pt x="16416" y="430687"/>
                      <a:pt x="42610" y="386236"/>
                      <a:pt x="59279" y="346549"/>
                    </a:cubicBezTo>
                    <a:cubicBezTo>
                      <a:pt x="75948" y="306862"/>
                      <a:pt x="94998" y="260031"/>
                      <a:pt x="106904" y="227487"/>
                    </a:cubicBezTo>
                    <a:cubicBezTo>
                      <a:pt x="118810" y="194943"/>
                      <a:pt x="120397" y="186212"/>
                      <a:pt x="130716" y="151287"/>
                    </a:cubicBezTo>
                    <a:cubicBezTo>
                      <a:pt x="141035" y="116362"/>
                      <a:pt x="150560" y="44131"/>
                      <a:pt x="168816" y="17937"/>
                    </a:cubicBezTo>
                    <a:cubicBezTo>
                      <a:pt x="187072" y="-8257"/>
                      <a:pt x="218822" y="1268"/>
                      <a:pt x="245016" y="36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Freeform 59">
                <a:extLst>
                  <a:ext uri="{FF2B5EF4-FFF2-40B4-BE49-F238E27FC236}">
                    <a16:creationId xmlns:a16="http://schemas.microsoft.com/office/drawing/2014/main" id="{9BA9CF0F-6979-4156-80A9-FC28BB286949}"/>
                  </a:ext>
                </a:extLst>
              </p:cNvPr>
              <p:cNvSpPr/>
              <p:nvPr/>
            </p:nvSpPr>
            <p:spPr>
              <a:xfrm>
                <a:off x="2385747" y="3258503"/>
                <a:ext cx="987690" cy="2696464"/>
              </a:xfrm>
              <a:custGeom>
                <a:avLst/>
                <a:gdLst>
                  <a:gd name="connsiteX0" fmla="*/ 905141 w 987690"/>
                  <a:gd name="connsiteY0" fmla="*/ 46672 h 2696464"/>
                  <a:gd name="connsiteX1" fmla="*/ 786078 w 987690"/>
                  <a:gd name="connsiteY1" fmla="*/ 3810 h 2696464"/>
                  <a:gd name="connsiteX2" fmla="*/ 409841 w 987690"/>
                  <a:gd name="connsiteY2" fmla="*/ 8572 h 2696464"/>
                  <a:gd name="connsiteX3" fmla="*/ 166953 w 987690"/>
                  <a:gd name="connsiteY3" fmla="*/ 60960 h 2696464"/>
                  <a:gd name="connsiteX4" fmla="*/ 52653 w 987690"/>
                  <a:gd name="connsiteY4" fmla="*/ 137160 h 2696464"/>
                  <a:gd name="connsiteX5" fmla="*/ 28841 w 987690"/>
                  <a:gd name="connsiteY5" fmla="*/ 284797 h 2696464"/>
                  <a:gd name="connsiteX6" fmla="*/ 266 w 987690"/>
                  <a:gd name="connsiteY6" fmla="*/ 513397 h 2696464"/>
                  <a:gd name="connsiteX7" fmla="*/ 14553 w 987690"/>
                  <a:gd name="connsiteY7" fmla="*/ 589597 h 2696464"/>
                  <a:gd name="connsiteX8" fmla="*/ 14553 w 987690"/>
                  <a:gd name="connsiteY8" fmla="*/ 661035 h 2696464"/>
                  <a:gd name="connsiteX9" fmla="*/ 28841 w 987690"/>
                  <a:gd name="connsiteY9" fmla="*/ 761047 h 2696464"/>
                  <a:gd name="connsiteX10" fmla="*/ 38366 w 987690"/>
                  <a:gd name="connsiteY10" fmla="*/ 861060 h 2696464"/>
                  <a:gd name="connsiteX11" fmla="*/ 43128 w 987690"/>
                  <a:gd name="connsiteY11" fmla="*/ 956310 h 2696464"/>
                  <a:gd name="connsiteX12" fmla="*/ 52653 w 987690"/>
                  <a:gd name="connsiteY12" fmla="*/ 1046797 h 2696464"/>
                  <a:gd name="connsiteX13" fmla="*/ 38366 w 987690"/>
                  <a:gd name="connsiteY13" fmla="*/ 1122997 h 2696464"/>
                  <a:gd name="connsiteX14" fmla="*/ 66941 w 987690"/>
                  <a:gd name="connsiteY14" fmla="*/ 1175385 h 2696464"/>
                  <a:gd name="connsiteX15" fmla="*/ 76466 w 987690"/>
                  <a:gd name="connsiteY15" fmla="*/ 1265872 h 2696464"/>
                  <a:gd name="connsiteX16" fmla="*/ 43128 w 987690"/>
                  <a:gd name="connsiteY16" fmla="*/ 1389697 h 2696464"/>
                  <a:gd name="connsiteX17" fmla="*/ 47891 w 987690"/>
                  <a:gd name="connsiteY17" fmla="*/ 1442085 h 2696464"/>
                  <a:gd name="connsiteX18" fmla="*/ 28841 w 987690"/>
                  <a:gd name="connsiteY18" fmla="*/ 1537335 h 2696464"/>
                  <a:gd name="connsiteX19" fmla="*/ 19316 w 987690"/>
                  <a:gd name="connsiteY19" fmla="*/ 1642110 h 2696464"/>
                  <a:gd name="connsiteX20" fmla="*/ 38366 w 987690"/>
                  <a:gd name="connsiteY20" fmla="*/ 1780222 h 2696464"/>
                  <a:gd name="connsiteX21" fmla="*/ 38366 w 987690"/>
                  <a:gd name="connsiteY21" fmla="*/ 1942147 h 2696464"/>
                  <a:gd name="connsiteX22" fmla="*/ 52653 w 987690"/>
                  <a:gd name="connsiteY22" fmla="*/ 2042160 h 2696464"/>
                  <a:gd name="connsiteX23" fmla="*/ 43128 w 987690"/>
                  <a:gd name="connsiteY23" fmla="*/ 2085022 h 2696464"/>
                  <a:gd name="connsiteX24" fmla="*/ 76466 w 987690"/>
                  <a:gd name="connsiteY24" fmla="*/ 2189797 h 2696464"/>
                  <a:gd name="connsiteX25" fmla="*/ 109803 w 987690"/>
                  <a:gd name="connsiteY25" fmla="*/ 2299335 h 2696464"/>
                  <a:gd name="connsiteX26" fmla="*/ 166953 w 987690"/>
                  <a:gd name="connsiteY26" fmla="*/ 2337435 h 2696464"/>
                  <a:gd name="connsiteX27" fmla="*/ 243153 w 987690"/>
                  <a:gd name="connsiteY27" fmla="*/ 2246947 h 2696464"/>
                  <a:gd name="connsiteX28" fmla="*/ 300303 w 987690"/>
                  <a:gd name="connsiteY28" fmla="*/ 2142172 h 2696464"/>
                  <a:gd name="connsiteX29" fmla="*/ 295541 w 987690"/>
                  <a:gd name="connsiteY29" fmla="*/ 2032635 h 2696464"/>
                  <a:gd name="connsiteX30" fmla="*/ 319353 w 987690"/>
                  <a:gd name="connsiteY30" fmla="*/ 1842135 h 2696464"/>
                  <a:gd name="connsiteX31" fmla="*/ 328878 w 987690"/>
                  <a:gd name="connsiteY31" fmla="*/ 1723072 h 2696464"/>
                  <a:gd name="connsiteX32" fmla="*/ 328878 w 987690"/>
                  <a:gd name="connsiteY32" fmla="*/ 1604010 h 2696464"/>
                  <a:gd name="connsiteX33" fmla="*/ 343166 w 987690"/>
                  <a:gd name="connsiteY33" fmla="*/ 1503997 h 2696464"/>
                  <a:gd name="connsiteX34" fmla="*/ 362216 w 987690"/>
                  <a:gd name="connsiteY34" fmla="*/ 1475422 h 2696464"/>
                  <a:gd name="connsiteX35" fmla="*/ 366978 w 987690"/>
                  <a:gd name="connsiteY35" fmla="*/ 1432560 h 2696464"/>
                  <a:gd name="connsiteX36" fmla="*/ 381266 w 987690"/>
                  <a:gd name="connsiteY36" fmla="*/ 1418272 h 2696464"/>
                  <a:gd name="connsiteX37" fmla="*/ 362216 w 987690"/>
                  <a:gd name="connsiteY37" fmla="*/ 1337310 h 2696464"/>
                  <a:gd name="connsiteX38" fmla="*/ 390791 w 987690"/>
                  <a:gd name="connsiteY38" fmla="*/ 1237297 h 2696464"/>
                  <a:gd name="connsiteX39" fmla="*/ 419366 w 987690"/>
                  <a:gd name="connsiteY39" fmla="*/ 1199197 h 2696464"/>
                  <a:gd name="connsiteX40" fmla="*/ 419366 w 987690"/>
                  <a:gd name="connsiteY40" fmla="*/ 1046797 h 2696464"/>
                  <a:gd name="connsiteX41" fmla="*/ 438416 w 987690"/>
                  <a:gd name="connsiteY41" fmla="*/ 994410 h 2696464"/>
                  <a:gd name="connsiteX42" fmla="*/ 443178 w 987690"/>
                  <a:gd name="connsiteY42" fmla="*/ 899160 h 2696464"/>
                  <a:gd name="connsiteX43" fmla="*/ 462228 w 987690"/>
                  <a:gd name="connsiteY43" fmla="*/ 822960 h 2696464"/>
                  <a:gd name="connsiteX44" fmla="*/ 481278 w 987690"/>
                  <a:gd name="connsiteY44" fmla="*/ 784860 h 2696464"/>
                  <a:gd name="connsiteX45" fmla="*/ 486041 w 987690"/>
                  <a:gd name="connsiteY45" fmla="*/ 913447 h 2696464"/>
                  <a:gd name="connsiteX46" fmla="*/ 509853 w 987690"/>
                  <a:gd name="connsiteY46" fmla="*/ 1027747 h 2696464"/>
                  <a:gd name="connsiteX47" fmla="*/ 519378 w 987690"/>
                  <a:gd name="connsiteY47" fmla="*/ 1127760 h 2696464"/>
                  <a:gd name="connsiteX48" fmla="*/ 500328 w 987690"/>
                  <a:gd name="connsiteY48" fmla="*/ 1284922 h 2696464"/>
                  <a:gd name="connsiteX49" fmla="*/ 519378 w 987690"/>
                  <a:gd name="connsiteY49" fmla="*/ 1323022 h 2696464"/>
                  <a:gd name="connsiteX50" fmla="*/ 514616 w 987690"/>
                  <a:gd name="connsiteY50" fmla="*/ 1437322 h 2696464"/>
                  <a:gd name="connsiteX51" fmla="*/ 509853 w 987690"/>
                  <a:gd name="connsiteY51" fmla="*/ 1503997 h 2696464"/>
                  <a:gd name="connsiteX52" fmla="*/ 538428 w 987690"/>
                  <a:gd name="connsiteY52" fmla="*/ 1556385 h 2696464"/>
                  <a:gd name="connsiteX53" fmla="*/ 524141 w 987690"/>
                  <a:gd name="connsiteY53" fmla="*/ 1637347 h 2696464"/>
                  <a:gd name="connsiteX54" fmla="*/ 543191 w 987690"/>
                  <a:gd name="connsiteY54" fmla="*/ 1718310 h 2696464"/>
                  <a:gd name="connsiteX55" fmla="*/ 519378 w 987690"/>
                  <a:gd name="connsiteY55" fmla="*/ 1799272 h 2696464"/>
                  <a:gd name="connsiteX56" fmla="*/ 514616 w 987690"/>
                  <a:gd name="connsiteY56" fmla="*/ 2004060 h 2696464"/>
                  <a:gd name="connsiteX57" fmla="*/ 486041 w 987690"/>
                  <a:gd name="connsiteY57" fmla="*/ 2170747 h 2696464"/>
                  <a:gd name="connsiteX58" fmla="*/ 481278 w 987690"/>
                  <a:gd name="connsiteY58" fmla="*/ 2256472 h 2696464"/>
                  <a:gd name="connsiteX59" fmla="*/ 514616 w 987690"/>
                  <a:gd name="connsiteY59" fmla="*/ 2351722 h 2696464"/>
                  <a:gd name="connsiteX60" fmla="*/ 524141 w 987690"/>
                  <a:gd name="connsiteY60" fmla="*/ 2385060 h 2696464"/>
                  <a:gd name="connsiteX61" fmla="*/ 462228 w 987690"/>
                  <a:gd name="connsiteY61" fmla="*/ 2475547 h 2696464"/>
                  <a:gd name="connsiteX62" fmla="*/ 428891 w 987690"/>
                  <a:gd name="connsiteY62" fmla="*/ 2513647 h 2696464"/>
                  <a:gd name="connsiteX63" fmla="*/ 457466 w 987690"/>
                  <a:gd name="connsiteY63" fmla="*/ 2570797 h 2696464"/>
                  <a:gd name="connsiteX64" fmla="*/ 438416 w 987690"/>
                  <a:gd name="connsiteY64" fmla="*/ 2642235 h 2696464"/>
                  <a:gd name="connsiteX65" fmla="*/ 505091 w 987690"/>
                  <a:gd name="connsiteY65" fmla="*/ 2651760 h 2696464"/>
                  <a:gd name="connsiteX66" fmla="*/ 614628 w 987690"/>
                  <a:gd name="connsiteY66" fmla="*/ 2675572 h 2696464"/>
                  <a:gd name="connsiteX67" fmla="*/ 690828 w 987690"/>
                  <a:gd name="connsiteY67" fmla="*/ 2694622 h 2696464"/>
                  <a:gd name="connsiteX68" fmla="*/ 743216 w 987690"/>
                  <a:gd name="connsiteY68" fmla="*/ 2627947 h 2696464"/>
                  <a:gd name="connsiteX69" fmla="*/ 757503 w 987690"/>
                  <a:gd name="connsiteY69" fmla="*/ 2532697 h 2696464"/>
                  <a:gd name="connsiteX70" fmla="*/ 743216 w 987690"/>
                  <a:gd name="connsiteY70" fmla="*/ 2485072 h 2696464"/>
                  <a:gd name="connsiteX71" fmla="*/ 743216 w 987690"/>
                  <a:gd name="connsiteY71" fmla="*/ 2437447 h 2696464"/>
                  <a:gd name="connsiteX72" fmla="*/ 795603 w 987690"/>
                  <a:gd name="connsiteY72" fmla="*/ 2356485 h 2696464"/>
                  <a:gd name="connsiteX73" fmla="*/ 809891 w 987690"/>
                  <a:gd name="connsiteY73" fmla="*/ 2223135 h 2696464"/>
                  <a:gd name="connsiteX74" fmla="*/ 819416 w 987690"/>
                  <a:gd name="connsiteY74" fmla="*/ 2094547 h 2696464"/>
                  <a:gd name="connsiteX75" fmla="*/ 838466 w 987690"/>
                  <a:gd name="connsiteY75" fmla="*/ 1913572 h 2696464"/>
                  <a:gd name="connsiteX76" fmla="*/ 862278 w 987690"/>
                  <a:gd name="connsiteY76" fmla="*/ 1699260 h 2696464"/>
                  <a:gd name="connsiteX77" fmla="*/ 857516 w 987690"/>
                  <a:gd name="connsiteY77" fmla="*/ 1608772 h 2696464"/>
                  <a:gd name="connsiteX78" fmla="*/ 871803 w 987690"/>
                  <a:gd name="connsiteY78" fmla="*/ 1484947 h 2696464"/>
                  <a:gd name="connsiteX79" fmla="*/ 895616 w 987690"/>
                  <a:gd name="connsiteY79" fmla="*/ 1170622 h 2696464"/>
                  <a:gd name="connsiteX80" fmla="*/ 924191 w 987690"/>
                  <a:gd name="connsiteY80" fmla="*/ 908685 h 2696464"/>
                  <a:gd name="connsiteX81" fmla="*/ 914666 w 987690"/>
                  <a:gd name="connsiteY81" fmla="*/ 780097 h 2696464"/>
                  <a:gd name="connsiteX82" fmla="*/ 948003 w 987690"/>
                  <a:gd name="connsiteY82" fmla="*/ 613410 h 2696464"/>
                  <a:gd name="connsiteX83" fmla="*/ 981341 w 987690"/>
                  <a:gd name="connsiteY83" fmla="*/ 441960 h 2696464"/>
                  <a:gd name="connsiteX84" fmla="*/ 981341 w 987690"/>
                  <a:gd name="connsiteY84" fmla="*/ 337185 h 2696464"/>
                  <a:gd name="connsiteX85" fmla="*/ 981341 w 987690"/>
                  <a:gd name="connsiteY85" fmla="*/ 137160 h 2696464"/>
                  <a:gd name="connsiteX86" fmla="*/ 905141 w 987690"/>
                  <a:gd name="connsiteY86" fmla="*/ 46672 h 269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987690" h="2696464">
                    <a:moveTo>
                      <a:pt x="905141" y="46672"/>
                    </a:moveTo>
                    <a:cubicBezTo>
                      <a:pt x="872597" y="24447"/>
                      <a:pt x="868628" y="10160"/>
                      <a:pt x="786078" y="3810"/>
                    </a:cubicBezTo>
                    <a:cubicBezTo>
                      <a:pt x="703528" y="-2540"/>
                      <a:pt x="513028" y="-953"/>
                      <a:pt x="409841" y="8572"/>
                    </a:cubicBezTo>
                    <a:cubicBezTo>
                      <a:pt x="306654" y="18097"/>
                      <a:pt x="226484" y="39529"/>
                      <a:pt x="166953" y="60960"/>
                    </a:cubicBezTo>
                    <a:cubicBezTo>
                      <a:pt x="107422" y="82391"/>
                      <a:pt x="75672" y="99854"/>
                      <a:pt x="52653" y="137160"/>
                    </a:cubicBezTo>
                    <a:cubicBezTo>
                      <a:pt x="29634" y="174466"/>
                      <a:pt x="37572" y="222091"/>
                      <a:pt x="28841" y="284797"/>
                    </a:cubicBezTo>
                    <a:cubicBezTo>
                      <a:pt x="20110" y="347503"/>
                      <a:pt x="2647" y="462597"/>
                      <a:pt x="266" y="513397"/>
                    </a:cubicBezTo>
                    <a:cubicBezTo>
                      <a:pt x="-2115" y="564197"/>
                      <a:pt x="12172" y="564991"/>
                      <a:pt x="14553" y="589597"/>
                    </a:cubicBezTo>
                    <a:cubicBezTo>
                      <a:pt x="16934" y="614203"/>
                      <a:pt x="12172" y="632460"/>
                      <a:pt x="14553" y="661035"/>
                    </a:cubicBezTo>
                    <a:cubicBezTo>
                      <a:pt x="16934" y="689610"/>
                      <a:pt x="24872" y="727710"/>
                      <a:pt x="28841" y="761047"/>
                    </a:cubicBezTo>
                    <a:cubicBezTo>
                      <a:pt x="32810" y="794384"/>
                      <a:pt x="35985" y="828516"/>
                      <a:pt x="38366" y="861060"/>
                    </a:cubicBezTo>
                    <a:cubicBezTo>
                      <a:pt x="40747" y="893604"/>
                      <a:pt x="40747" y="925354"/>
                      <a:pt x="43128" y="956310"/>
                    </a:cubicBezTo>
                    <a:cubicBezTo>
                      <a:pt x="45509" y="987266"/>
                      <a:pt x="53447" y="1019016"/>
                      <a:pt x="52653" y="1046797"/>
                    </a:cubicBezTo>
                    <a:cubicBezTo>
                      <a:pt x="51859" y="1074578"/>
                      <a:pt x="35985" y="1101566"/>
                      <a:pt x="38366" y="1122997"/>
                    </a:cubicBezTo>
                    <a:cubicBezTo>
                      <a:pt x="40747" y="1144428"/>
                      <a:pt x="60591" y="1151573"/>
                      <a:pt x="66941" y="1175385"/>
                    </a:cubicBezTo>
                    <a:cubicBezTo>
                      <a:pt x="73291" y="1199197"/>
                      <a:pt x="80435" y="1230153"/>
                      <a:pt x="76466" y="1265872"/>
                    </a:cubicBezTo>
                    <a:cubicBezTo>
                      <a:pt x="72497" y="1301591"/>
                      <a:pt x="47890" y="1360328"/>
                      <a:pt x="43128" y="1389697"/>
                    </a:cubicBezTo>
                    <a:cubicBezTo>
                      <a:pt x="38366" y="1419066"/>
                      <a:pt x="50272" y="1417479"/>
                      <a:pt x="47891" y="1442085"/>
                    </a:cubicBezTo>
                    <a:cubicBezTo>
                      <a:pt x="45510" y="1466691"/>
                      <a:pt x="33603" y="1503998"/>
                      <a:pt x="28841" y="1537335"/>
                    </a:cubicBezTo>
                    <a:cubicBezTo>
                      <a:pt x="24079" y="1570672"/>
                      <a:pt x="17729" y="1601629"/>
                      <a:pt x="19316" y="1642110"/>
                    </a:cubicBezTo>
                    <a:cubicBezTo>
                      <a:pt x="20903" y="1682591"/>
                      <a:pt x="35191" y="1730216"/>
                      <a:pt x="38366" y="1780222"/>
                    </a:cubicBezTo>
                    <a:cubicBezTo>
                      <a:pt x="41541" y="1830228"/>
                      <a:pt x="35985" y="1898491"/>
                      <a:pt x="38366" y="1942147"/>
                    </a:cubicBezTo>
                    <a:cubicBezTo>
                      <a:pt x="40747" y="1985803"/>
                      <a:pt x="51859" y="2018348"/>
                      <a:pt x="52653" y="2042160"/>
                    </a:cubicBezTo>
                    <a:cubicBezTo>
                      <a:pt x="53447" y="2065972"/>
                      <a:pt x="39159" y="2060416"/>
                      <a:pt x="43128" y="2085022"/>
                    </a:cubicBezTo>
                    <a:cubicBezTo>
                      <a:pt x="47097" y="2109628"/>
                      <a:pt x="65353" y="2154078"/>
                      <a:pt x="76466" y="2189797"/>
                    </a:cubicBezTo>
                    <a:cubicBezTo>
                      <a:pt x="87578" y="2225516"/>
                      <a:pt x="94722" y="2274729"/>
                      <a:pt x="109803" y="2299335"/>
                    </a:cubicBezTo>
                    <a:cubicBezTo>
                      <a:pt x="124884" y="2323941"/>
                      <a:pt x="144728" y="2346166"/>
                      <a:pt x="166953" y="2337435"/>
                    </a:cubicBezTo>
                    <a:cubicBezTo>
                      <a:pt x="189178" y="2328704"/>
                      <a:pt x="220928" y="2279491"/>
                      <a:pt x="243153" y="2246947"/>
                    </a:cubicBezTo>
                    <a:cubicBezTo>
                      <a:pt x="265378" y="2214403"/>
                      <a:pt x="291572" y="2177891"/>
                      <a:pt x="300303" y="2142172"/>
                    </a:cubicBezTo>
                    <a:cubicBezTo>
                      <a:pt x="309034" y="2106453"/>
                      <a:pt x="292366" y="2082641"/>
                      <a:pt x="295541" y="2032635"/>
                    </a:cubicBezTo>
                    <a:cubicBezTo>
                      <a:pt x="298716" y="1982629"/>
                      <a:pt x="313797" y="1893729"/>
                      <a:pt x="319353" y="1842135"/>
                    </a:cubicBezTo>
                    <a:cubicBezTo>
                      <a:pt x="324909" y="1790541"/>
                      <a:pt x="327291" y="1762759"/>
                      <a:pt x="328878" y="1723072"/>
                    </a:cubicBezTo>
                    <a:cubicBezTo>
                      <a:pt x="330465" y="1683385"/>
                      <a:pt x="326497" y="1640522"/>
                      <a:pt x="328878" y="1604010"/>
                    </a:cubicBezTo>
                    <a:cubicBezTo>
                      <a:pt x="331259" y="1567498"/>
                      <a:pt x="337610" y="1525428"/>
                      <a:pt x="343166" y="1503997"/>
                    </a:cubicBezTo>
                    <a:cubicBezTo>
                      <a:pt x="348722" y="1482566"/>
                      <a:pt x="358247" y="1487328"/>
                      <a:pt x="362216" y="1475422"/>
                    </a:cubicBezTo>
                    <a:cubicBezTo>
                      <a:pt x="366185" y="1463516"/>
                      <a:pt x="363803" y="1442085"/>
                      <a:pt x="366978" y="1432560"/>
                    </a:cubicBezTo>
                    <a:cubicBezTo>
                      <a:pt x="370153" y="1423035"/>
                      <a:pt x="382060" y="1434147"/>
                      <a:pt x="381266" y="1418272"/>
                    </a:cubicBezTo>
                    <a:cubicBezTo>
                      <a:pt x="380472" y="1402397"/>
                      <a:pt x="360629" y="1367472"/>
                      <a:pt x="362216" y="1337310"/>
                    </a:cubicBezTo>
                    <a:cubicBezTo>
                      <a:pt x="363803" y="1307148"/>
                      <a:pt x="381266" y="1260316"/>
                      <a:pt x="390791" y="1237297"/>
                    </a:cubicBezTo>
                    <a:cubicBezTo>
                      <a:pt x="400316" y="1214278"/>
                      <a:pt x="414604" y="1230947"/>
                      <a:pt x="419366" y="1199197"/>
                    </a:cubicBezTo>
                    <a:cubicBezTo>
                      <a:pt x="424128" y="1167447"/>
                      <a:pt x="416191" y="1080928"/>
                      <a:pt x="419366" y="1046797"/>
                    </a:cubicBezTo>
                    <a:cubicBezTo>
                      <a:pt x="422541" y="1012666"/>
                      <a:pt x="434447" y="1019016"/>
                      <a:pt x="438416" y="994410"/>
                    </a:cubicBezTo>
                    <a:cubicBezTo>
                      <a:pt x="442385" y="969804"/>
                      <a:pt x="439209" y="927735"/>
                      <a:pt x="443178" y="899160"/>
                    </a:cubicBezTo>
                    <a:cubicBezTo>
                      <a:pt x="447147" y="870585"/>
                      <a:pt x="455878" y="842010"/>
                      <a:pt x="462228" y="822960"/>
                    </a:cubicBezTo>
                    <a:cubicBezTo>
                      <a:pt x="468578" y="803910"/>
                      <a:pt x="477309" y="769779"/>
                      <a:pt x="481278" y="784860"/>
                    </a:cubicBezTo>
                    <a:cubicBezTo>
                      <a:pt x="485247" y="799941"/>
                      <a:pt x="481279" y="872966"/>
                      <a:pt x="486041" y="913447"/>
                    </a:cubicBezTo>
                    <a:cubicBezTo>
                      <a:pt x="490803" y="953928"/>
                      <a:pt x="504297" y="992028"/>
                      <a:pt x="509853" y="1027747"/>
                    </a:cubicBezTo>
                    <a:cubicBezTo>
                      <a:pt x="515409" y="1063466"/>
                      <a:pt x="520965" y="1084898"/>
                      <a:pt x="519378" y="1127760"/>
                    </a:cubicBezTo>
                    <a:cubicBezTo>
                      <a:pt x="517791" y="1170622"/>
                      <a:pt x="500328" y="1252378"/>
                      <a:pt x="500328" y="1284922"/>
                    </a:cubicBezTo>
                    <a:cubicBezTo>
                      <a:pt x="500328" y="1317466"/>
                      <a:pt x="516997" y="1297622"/>
                      <a:pt x="519378" y="1323022"/>
                    </a:cubicBezTo>
                    <a:cubicBezTo>
                      <a:pt x="521759" y="1348422"/>
                      <a:pt x="516203" y="1407160"/>
                      <a:pt x="514616" y="1437322"/>
                    </a:cubicBezTo>
                    <a:cubicBezTo>
                      <a:pt x="513029" y="1467484"/>
                      <a:pt x="505884" y="1484153"/>
                      <a:pt x="509853" y="1503997"/>
                    </a:cubicBezTo>
                    <a:cubicBezTo>
                      <a:pt x="513822" y="1523841"/>
                      <a:pt x="536047" y="1534160"/>
                      <a:pt x="538428" y="1556385"/>
                    </a:cubicBezTo>
                    <a:cubicBezTo>
                      <a:pt x="540809" y="1578610"/>
                      <a:pt x="523347" y="1610360"/>
                      <a:pt x="524141" y="1637347"/>
                    </a:cubicBezTo>
                    <a:cubicBezTo>
                      <a:pt x="524935" y="1664334"/>
                      <a:pt x="543985" y="1691323"/>
                      <a:pt x="543191" y="1718310"/>
                    </a:cubicBezTo>
                    <a:cubicBezTo>
                      <a:pt x="542397" y="1745297"/>
                      <a:pt x="524140" y="1751647"/>
                      <a:pt x="519378" y="1799272"/>
                    </a:cubicBezTo>
                    <a:cubicBezTo>
                      <a:pt x="514616" y="1846897"/>
                      <a:pt x="520172" y="1942147"/>
                      <a:pt x="514616" y="2004060"/>
                    </a:cubicBezTo>
                    <a:cubicBezTo>
                      <a:pt x="509060" y="2065973"/>
                      <a:pt x="491597" y="2128678"/>
                      <a:pt x="486041" y="2170747"/>
                    </a:cubicBezTo>
                    <a:cubicBezTo>
                      <a:pt x="480485" y="2212816"/>
                      <a:pt x="476515" y="2226310"/>
                      <a:pt x="481278" y="2256472"/>
                    </a:cubicBezTo>
                    <a:cubicBezTo>
                      <a:pt x="486040" y="2286635"/>
                      <a:pt x="507472" y="2330291"/>
                      <a:pt x="514616" y="2351722"/>
                    </a:cubicBezTo>
                    <a:cubicBezTo>
                      <a:pt x="521760" y="2373153"/>
                      <a:pt x="532872" y="2364422"/>
                      <a:pt x="524141" y="2385060"/>
                    </a:cubicBezTo>
                    <a:cubicBezTo>
                      <a:pt x="515410" y="2405698"/>
                      <a:pt x="478103" y="2454116"/>
                      <a:pt x="462228" y="2475547"/>
                    </a:cubicBezTo>
                    <a:cubicBezTo>
                      <a:pt x="446353" y="2496978"/>
                      <a:pt x="429685" y="2497772"/>
                      <a:pt x="428891" y="2513647"/>
                    </a:cubicBezTo>
                    <a:cubicBezTo>
                      <a:pt x="428097" y="2529522"/>
                      <a:pt x="455878" y="2549366"/>
                      <a:pt x="457466" y="2570797"/>
                    </a:cubicBezTo>
                    <a:cubicBezTo>
                      <a:pt x="459054" y="2592228"/>
                      <a:pt x="430479" y="2628741"/>
                      <a:pt x="438416" y="2642235"/>
                    </a:cubicBezTo>
                    <a:cubicBezTo>
                      <a:pt x="446353" y="2655729"/>
                      <a:pt x="475722" y="2646204"/>
                      <a:pt x="505091" y="2651760"/>
                    </a:cubicBezTo>
                    <a:cubicBezTo>
                      <a:pt x="534460" y="2657316"/>
                      <a:pt x="583672" y="2668428"/>
                      <a:pt x="614628" y="2675572"/>
                    </a:cubicBezTo>
                    <a:cubicBezTo>
                      <a:pt x="645584" y="2682716"/>
                      <a:pt x="669397" y="2702559"/>
                      <a:pt x="690828" y="2694622"/>
                    </a:cubicBezTo>
                    <a:cubicBezTo>
                      <a:pt x="712259" y="2686685"/>
                      <a:pt x="732104" y="2654934"/>
                      <a:pt x="743216" y="2627947"/>
                    </a:cubicBezTo>
                    <a:cubicBezTo>
                      <a:pt x="754328" y="2600960"/>
                      <a:pt x="757503" y="2556509"/>
                      <a:pt x="757503" y="2532697"/>
                    </a:cubicBezTo>
                    <a:cubicBezTo>
                      <a:pt x="757503" y="2508885"/>
                      <a:pt x="745597" y="2500947"/>
                      <a:pt x="743216" y="2485072"/>
                    </a:cubicBezTo>
                    <a:cubicBezTo>
                      <a:pt x="740835" y="2469197"/>
                      <a:pt x="734485" y="2458878"/>
                      <a:pt x="743216" y="2437447"/>
                    </a:cubicBezTo>
                    <a:cubicBezTo>
                      <a:pt x="751947" y="2416016"/>
                      <a:pt x="784490" y="2392204"/>
                      <a:pt x="795603" y="2356485"/>
                    </a:cubicBezTo>
                    <a:cubicBezTo>
                      <a:pt x="806715" y="2320766"/>
                      <a:pt x="805922" y="2266791"/>
                      <a:pt x="809891" y="2223135"/>
                    </a:cubicBezTo>
                    <a:cubicBezTo>
                      <a:pt x="813860" y="2179479"/>
                      <a:pt x="814654" y="2146141"/>
                      <a:pt x="819416" y="2094547"/>
                    </a:cubicBezTo>
                    <a:cubicBezTo>
                      <a:pt x="824178" y="2042953"/>
                      <a:pt x="831322" y="1979453"/>
                      <a:pt x="838466" y="1913572"/>
                    </a:cubicBezTo>
                    <a:cubicBezTo>
                      <a:pt x="845610" y="1847691"/>
                      <a:pt x="859103" y="1750060"/>
                      <a:pt x="862278" y="1699260"/>
                    </a:cubicBezTo>
                    <a:cubicBezTo>
                      <a:pt x="865453" y="1648460"/>
                      <a:pt x="855929" y="1644491"/>
                      <a:pt x="857516" y="1608772"/>
                    </a:cubicBezTo>
                    <a:cubicBezTo>
                      <a:pt x="859103" y="1573053"/>
                      <a:pt x="865453" y="1557972"/>
                      <a:pt x="871803" y="1484947"/>
                    </a:cubicBezTo>
                    <a:cubicBezTo>
                      <a:pt x="878153" y="1411922"/>
                      <a:pt x="886885" y="1266665"/>
                      <a:pt x="895616" y="1170622"/>
                    </a:cubicBezTo>
                    <a:cubicBezTo>
                      <a:pt x="904347" y="1074579"/>
                      <a:pt x="921016" y="973773"/>
                      <a:pt x="924191" y="908685"/>
                    </a:cubicBezTo>
                    <a:cubicBezTo>
                      <a:pt x="927366" y="843598"/>
                      <a:pt x="910697" y="829309"/>
                      <a:pt x="914666" y="780097"/>
                    </a:cubicBezTo>
                    <a:cubicBezTo>
                      <a:pt x="918635" y="730885"/>
                      <a:pt x="936891" y="669766"/>
                      <a:pt x="948003" y="613410"/>
                    </a:cubicBezTo>
                    <a:cubicBezTo>
                      <a:pt x="959115" y="557054"/>
                      <a:pt x="975785" y="487998"/>
                      <a:pt x="981341" y="441960"/>
                    </a:cubicBezTo>
                    <a:cubicBezTo>
                      <a:pt x="986897" y="395923"/>
                      <a:pt x="981341" y="337185"/>
                      <a:pt x="981341" y="337185"/>
                    </a:cubicBezTo>
                    <a:cubicBezTo>
                      <a:pt x="981341" y="286385"/>
                      <a:pt x="995628" y="189547"/>
                      <a:pt x="981341" y="137160"/>
                    </a:cubicBezTo>
                    <a:cubicBezTo>
                      <a:pt x="967054" y="84773"/>
                      <a:pt x="937685" y="68897"/>
                      <a:pt x="905141" y="4667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Freeform 60">
                <a:extLst>
                  <a:ext uri="{FF2B5EF4-FFF2-40B4-BE49-F238E27FC236}">
                    <a16:creationId xmlns:a16="http://schemas.microsoft.com/office/drawing/2014/main" id="{686312D4-FC3E-4970-936D-BAE1947468CC}"/>
                  </a:ext>
                </a:extLst>
              </p:cNvPr>
              <p:cNvSpPr/>
              <p:nvPr/>
            </p:nvSpPr>
            <p:spPr>
              <a:xfrm>
                <a:off x="3327354" y="3615547"/>
                <a:ext cx="234996" cy="523697"/>
              </a:xfrm>
              <a:custGeom>
                <a:avLst/>
                <a:gdLst/>
                <a:ahLst/>
                <a:cxnLst/>
                <a:rect l="l" t="t" r="r" b="b"/>
                <a:pathLst>
                  <a:path w="221335" h="493253">
                    <a:moveTo>
                      <a:pt x="77834" y="328437"/>
                    </a:moveTo>
                    <a:cubicBezTo>
                      <a:pt x="65239" y="329495"/>
                      <a:pt x="52963" y="333729"/>
                      <a:pt x="50846" y="340502"/>
                    </a:cubicBezTo>
                    <a:cubicBezTo>
                      <a:pt x="46613" y="354049"/>
                      <a:pt x="50846" y="372675"/>
                      <a:pt x="50846" y="386222"/>
                    </a:cubicBezTo>
                    <a:cubicBezTo>
                      <a:pt x="50846" y="386222"/>
                      <a:pt x="44073" y="417549"/>
                      <a:pt x="50846" y="421782"/>
                    </a:cubicBezTo>
                    <a:cubicBezTo>
                      <a:pt x="57619" y="426015"/>
                      <a:pt x="82173" y="426015"/>
                      <a:pt x="91486" y="411622"/>
                    </a:cubicBezTo>
                    <a:cubicBezTo>
                      <a:pt x="100799" y="397229"/>
                      <a:pt x="113499" y="347275"/>
                      <a:pt x="106726" y="335422"/>
                    </a:cubicBezTo>
                    <a:cubicBezTo>
                      <a:pt x="103340" y="329496"/>
                      <a:pt x="90428" y="327379"/>
                      <a:pt x="77834" y="328437"/>
                    </a:cubicBezTo>
                    <a:close/>
                    <a:moveTo>
                      <a:pt x="121966" y="142"/>
                    </a:moveTo>
                    <a:cubicBezTo>
                      <a:pt x="139746" y="4375"/>
                      <a:pt x="172766" y="90735"/>
                      <a:pt x="188006" y="132222"/>
                    </a:cubicBezTo>
                    <a:cubicBezTo>
                      <a:pt x="203246" y="173709"/>
                      <a:pt x="208326" y="212655"/>
                      <a:pt x="213406" y="249062"/>
                    </a:cubicBezTo>
                    <a:cubicBezTo>
                      <a:pt x="218486" y="285469"/>
                      <a:pt x="225259" y="315102"/>
                      <a:pt x="218486" y="350662"/>
                    </a:cubicBezTo>
                    <a:cubicBezTo>
                      <a:pt x="211713" y="386222"/>
                      <a:pt x="186313" y="438715"/>
                      <a:pt x="172766" y="462422"/>
                    </a:cubicBezTo>
                    <a:cubicBezTo>
                      <a:pt x="159219" y="486129"/>
                      <a:pt x="154139" y="490362"/>
                      <a:pt x="137206" y="492902"/>
                    </a:cubicBezTo>
                    <a:cubicBezTo>
                      <a:pt x="120273" y="495442"/>
                      <a:pt x="88946" y="483589"/>
                      <a:pt x="71166" y="477662"/>
                    </a:cubicBezTo>
                    <a:cubicBezTo>
                      <a:pt x="53386" y="471735"/>
                      <a:pt x="39839" y="466655"/>
                      <a:pt x="30526" y="457342"/>
                    </a:cubicBezTo>
                    <a:cubicBezTo>
                      <a:pt x="21213" y="448029"/>
                      <a:pt x="20366" y="428555"/>
                      <a:pt x="15286" y="421782"/>
                    </a:cubicBezTo>
                    <a:cubicBezTo>
                      <a:pt x="10206" y="415009"/>
                      <a:pt x="-801" y="425169"/>
                      <a:pt x="46" y="416702"/>
                    </a:cubicBezTo>
                    <a:cubicBezTo>
                      <a:pt x="893" y="408235"/>
                      <a:pt x="16133" y="391302"/>
                      <a:pt x="20366" y="370982"/>
                    </a:cubicBezTo>
                    <a:cubicBezTo>
                      <a:pt x="24599" y="350662"/>
                      <a:pt x="22059" y="316795"/>
                      <a:pt x="25446" y="294782"/>
                    </a:cubicBezTo>
                    <a:cubicBezTo>
                      <a:pt x="28833" y="272769"/>
                      <a:pt x="29679" y="266842"/>
                      <a:pt x="40686" y="238902"/>
                    </a:cubicBezTo>
                    <a:cubicBezTo>
                      <a:pt x="51693" y="210962"/>
                      <a:pt x="77939" y="166935"/>
                      <a:pt x="91486" y="127142"/>
                    </a:cubicBezTo>
                    <a:cubicBezTo>
                      <a:pt x="105033" y="87349"/>
                      <a:pt x="104186" y="-4091"/>
                      <a:pt x="121966" y="1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Freeform 61">
                <a:extLst>
                  <a:ext uri="{FF2B5EF4-FFF2-40B4-BE49-F238E27FC236}">
                    <a16:creationId xmlns:a16="http://schemas.microsoft.com/office/drawing/2014/main" id="{D7F61B9B-93AD-48E6-B183-F3A3A334C123}"/>
                  </a:ext>
                </a:extLst>
              </p:cNvPr>
              <p:cNvSpPr/>
              <p:nvPr/>
            </p:nvSpPr>
            <p:spPr>
              <a:xfrm>
                <a:off x="2019921" y="587921"/>
                <a:ext cx="342320" cy="748473"/>
              </a:xfrm>
              <a:custGeom>
                <a:avLst/>
                <a:gdLst>
                  <a:gd name="connsiteX0" fmla="*/ 108599 w 342320"/>
                  <a:gd name="connsiteY0" fmla="*/ 748119 h 748473"/>
                  <a:gd name="connsiteX1" fmla="*/ 154319 w 342320"/>
                  <a:gd name="connsiteY1" fmla="*/ 529679 h 748473"/>
                  <a:gd name="connsiteX2" fmla="*/ 149239 w 342320"/>
                  <a:gd name="connsiteY2" fmla="*/ 443319 h 748473"/>
                  <a:gd name="connsiteX3" fmla="*/ 159399 w 342320"/>
                  <a:gd name="connsiteY3" fmla="*/ 377279 h 748473"/>
                  <a:gd name="connsiteX4" fmla="*/ 179719 w 342320"/>
                  <a:gd name="connsiteY4" fmla="*/ 341719 h 748473"/>
                  <a:gd name="connsiteX5" fmla="*/ 210199 w 342320"/>
                  <a:gd name="connsiteY5" fmla="*/ 301079 h 748473"/>
                  <a:gd name="connsiteX6" fmla="*/ 230519 w 342320"/>
                  <a:gd name="connsiteY6" fmla="*/ 295999 h 748473"/>
                  <a:gd name="connsiteX7" fmla="*/ 276239 w 342320"/>
                  <a:gd name="connsiteY7" fmla="*/ 255359 h 748473"/>
                  <a:gd name="connsiteX8" fmla="*/ 306719 w 342320"/>
                  <a:gd name="connsiteY8" fmla="*/ 219799 h 748473"/>
                  <a:gd name="connsiteX9" fmla="*/ 337199 w 342320"/>
                  <a:gd name="connsiteY9" fmla="*/ 148679 h 748473"/>
                  <a:gd name="connsiteX10" fmla="*/ 342279 w 342320"/>
                  <a:gd name="connsiteY10" fmla="*/ 87719 h 748473"/>
                  <a:gd name="connsiteX11" fmla="*/ 337199 w 342320"/>
                  <a:gd name="connsiteY11" fmla="*/ 67399 h 748473"/>
                  <a:gd name="connsiteX12" fmla="*/ 311799 w 342320"/>
                  <a:gd name="connsiteY12" fmla="*/ 52159 h 748473"/>
                  <a:gd name="connsiteX13" fmla="*/ 281319 w 342320"/>
                  <a:gd name="connsiteY13" fmla="*/ 21679 h 748473"/>
                  <a:gd name="connsiteX14" fmla="*/ 260999 w 342320"/>
                  <a:gd name="connsiteY14" fmla="*/ 16599 h 748473"/>
                  <a:gd name="connsiteX15" fmla="*/ 225439 w 342320"/>
                  <a:gd name="connsiteY15" fmla="*/ 16599 h 748473"/>
                  <a:gd name="connsiteX16" fmla="*/ 154319 w 342320"/>
                  <a:gd name="connsiteY16" fmla="*/ 6439 h 748473"/>
                  <a:gd name="connsiteX17" fmla="*/ 113679 w 342320"/>
                  <a:gd name="connsiteY17" fmla="*/ 1359 h 748473"/>
                  <a:gd name="connsiteX18" fmla="*/ 93359 w 342320"/>
                  <a:gd name="connsiteY18" fmla="*/ 31839 h 748473"/>
                  <a:gd name="connsiteX19" fmla="*/ 93359 w 342320"/>
                  <a:gd name="connsiteY19" fmla="*/ 67399 h 748473"/>
                  <a:gd name="connsiteX20" fmla="*/ 78119 w 342320"/>
                  <a:gd name="connsiteY20" fmla="*/ 123279 h 748473"/>
                  <a:gd name="connsiteX21" fmla="*/ 47639 w 342320"/>
                  <a:gd name="connsiteY21" fmla="*/ 168999 h 748473"/>
                  <a:gd name="connsiteX22" fmla="*/ 37479 w 342320"/>
                  <a:gd name="connsiteY22" fmla="*/ 265519 h 748473"/>
                  <a:gd name="connsiteX23" fmla="*/ 22239 w 342320"/>
                  <a:gd name="connsiteY23" fmla="*/ 321399 h 748473"/>
                  <a:gd name="connsiteX24" fmla="*/ 6999 w 342320"/>
                  <a:gd name="connsiteY24" fmla="*/ 397599 h 748473"/>
                  <a:gd name="connsiteX25" fmla="*/ 6999 w 342320"/>
                  <a:gd name="connsiteY25" fmla="*/ 473799 h 748473"/>
                  <a:gd name="connsiteX26" fmla="*/ 108599 w 342320"/>
                  <a:gd name="connsiteY26" fmla="*/ 748119 h 74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42320" h="748473">
                    <a:moveTo>
                      <a:pt x="108599" y="748119"/>
                    </a:moveTo>
                    <a:cubicBezTo>
                      <a:pt x="133152" y="757432"/>
                      <a:pt x="147546" y="580479"/>
                      <a:pt x="154319" y="529679"/>
                    </a:cubicBezTo>
                    <a:cubicBezTo>
                      <a:pt x="161092" y="478879"/>
                      <a:pt x="148392" y="468719"/>
                      <a:pt x="149239" y="443319"/>
                    </a:cubicBezTo>
                    <a:cubicBezTo>
                      <a:pt x="150086" y="417919"/>
                      <a:pt x="154319" y="394212"/>
                      <a:pt x="159399" y="377279"/>
                    </a:cubicBezTo>
                    <a:cubicBezTo>
                      <a:pt x="164479" y="360346"/>
                      <a:pt x="171252" y="354419"/>
                      <a:pt x="179719" y="341719"/>
                    </a:cubicBezTo>
                    <a:cubicBezTo>
                      <a:pt x="188186" y="329019"/>
                      <a:pt x="201732" y="308699"/>
                      <a:pt x="210199" y="301079"/>
                    </a:cubicBezTo>
                    <a:cubicBezTo>
                      <a:pt x="218666" y="293459"/>
                      <a:pt x="219512" y="303619"/>
                      <a:pt x="230519" y="295999"/>
                    </a:cubicBezTo>
                    <a:cubicBezTo>
                      <a:pt x="241526" y="288379"/>
                      <a:pt x="263539" y="268059"/>
                      <a:pt x="276239" y="255359"/>
                    </a:cubicBezTo>
                    <a:cubicBezTo>
                      <a:pt x="288939" y="242659"/>
                      <a:pt x="296559" y="237579"/>
                      <a:pt x="306719" y="219799"/>
                    </a:cubicBezTo>
                    <a:cubicBezTo>
                      <a:pt x="316879" y="202019"/>
                      <a:pt x="331272" y="170692"/>
                      <a:pt x="337199" y="148679"/>
                    </a:cubicBezTo>
                    <a:cubicBezTo>
                      <a:pt x="343126" y="126666"/>
                      <a:pt x="342279" y="101266"/>
                      <a:pt x="342279" y="87719"/>
                    </a:cubicBezTo>
                    <a:cubicBezTo>
                      <a:pt x="342279" y="74172"/>
                      <a:pt x="342279" y="73326"/>
                      <a:pt x="337199" y="67399"/>
                    </a:cubicBezTo>
                    <a:cubicBezTo>
                      <a:pt x="332119" y="61472"/>
                      <a:pt x="321112" y="59779"/>
                      <a:pt x="311799" y="52159"/>
                    </a:cubicBezTo>
                    <a:cubicBezTo>
                      <a:pt x="302486" y="44539"/>
                      <a:pt x="289786" y="27606"/>
                      <a:pt x="281319" y="21679"/>
                    </a:cubicBezTo>
                    <a:cubicBezTo>
                      <a:pt x="272852" y="15752"/>
                      <a:pt x="270312" y="17446"/>
                      <a:pt x="260999" y="16599"/>
                    </a:cubicBezTo>
                    <a:cubicBezTo>
                      <a:pt x="251686" y="15752"/>
                      <a:pt x="243219" y="18292"/>
                      <a:pt x="225439" y="16599"/>
                    </a:cubicBezTo>
                    <a:cubicBezTo>
                      <a:pt x="207659" y="14906"/>
                      <a:pt x="172946" y="8979"/>
                      <a:pt x="154319" y="6439"/>
                    </a:cubicBezTo>
                    <a:cubicBezTo>
                      <a:pt x="135692" y="3899"/>
                      <a:pt x="123839" y="-2874"/>
                      <a:pt x="113679" y="1359"/>
                    </a:cubicBezTo>
                    <a:cubicBezTo>
                      <a:pt x="103519" y="5592"/>
                      <a:pt x="96746" y="20832"/>
                      <a:pt x="93359" y="31839"/>
                    </a:cubicBezTo>
                    <a:cubicBezTo>
                      <a:pt x="89972" y="42846"/>
                      <a:pt x="95899" y="52159"/>
                      <a:pt x="93359" y="67399"/>
                    </a:cubicBezTo>
                    <a:cubicBezTo>
                      <a:pt x="90819" y="82639"/>
                      <a:pt x="85739" y="106346"/>
                      <a:pt x="78119" y="123279"/>
                    </a:cubicBezTo>
                    <a:cubicBezTo>
                      <a:pt x="70499" y="140212"/>
                      <a:pt x="54412" y="145292"/>
                      <a:pt x="47639" y="168999"/>
                    </a:cubicBezTo>
                    <a:cubicBezTo>
                      <a:pt x="40866" y="192706"/>
                      <a:pt x="41712" y="240119"/>
                      <a:pt x="37479" y="265519"/>
                    </a:cubicBezTo>
                    <a:cubicBezTo>
                      <a:pt x="33246" y="290919"/>
                      <a:pt x="27319" y="299386"/>
                      <a:pt x="22239" y="321399"/>
                    </a:cubicBezTo>
                    <a:cubicBezTo>
                      <a:pt x="17159" y="343412"/>
                      <a:pt x="9539" y="372199"/>
                      <a:pt x="6999" y="397599"/>
                    </a:cubicBezTo>
                    <a:cubicBezTo>
                      <a:pt x="4459" y="422999"/>
                      <a:pt x="-7394" y="414532"/>
                      <a:pt x="6999" y="473799"/>
                    </a:cubicBezTo>
                    <a:cubicBezTo>
                      <a:pt x="21392" y="533066"/>
                      <a:pt x="84046" y="738806"/>
                      <a:pt x="108599" y="7481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62">
                <a:extLst>
                  <a:ext uri="{FF2B5EF4-FFF2-40B4-BE49-F238E27FC236}">
                    <a16:creationId xmlns:a16="http://schemas.microsoft.com/office/drawing/2014/main" id="{036747A3-2728-47A1-9E5D-2F61A0CF3582}"/>
                  </a:ext>
                </a:extLst>
              </p:cNvPr>
              <p:cNvSpPr/>
              <p:nvPr/>
            </p:nvSpPr>
            <p:spPr>
              <a:xfrm>
                <a:off x="2643475" y="1349662"/>
                <a:ext cx="523167" cy="762969"/>
              </a:xfrm>
              <a:custGeom>
                <a:avLst/>
                <a:gdLst>
                  <a:gd name="connsiteX0" fmla="*/ 17663 w 523167"/>
                  <a:gd name="connsiteY0" fmla="*/ 221230 h 762969"/>
                  <a:gd name="connsiteX1" fmla="*/ 79 w 523167"/>
                  <a:gd name="connsiteY1" fmla="*/ 268123 h 762969"/>
                  <a:gd name="connsiteX2" fmla="*/ 11802 w 523167"/>
                  <a:gd name="connsiteY2" fmla="*/ 332600 h 762969"/>
                  <a:gd name="connsiteX3" fmla="*/ 26456 w 523167"/>
                  <a:gd name="connsiteY3" fmla="*/ 370700 h 762969"/>
                  <a:gd name="connsiteX4" fmla="*/ 58694 w 523167"/>
                  <a:gd name="connsiteY4" fmla="*/ 385353 h 762969"/>
                  <a:gd name="connsiteX5" fmla="*/ 67487 w 523167"/>
                  <a:gd name="connsiteY5" fmla="*/ 432246 h 762969"/>
                  <a:gd name="connsiteX6" fmla="*/ 85071 w 523167"/>
                  <a:gd name="connsiteY6" fmla="*/ 485000 h 762969"/>
                  <a:gd name="connsiteX7" fmla="*/ 108517 w 523167"/>
                  <a:gd name="connsiteY7" fmla="*/ 523100 h 762969"/>
                  <a:gd name="connsiteX8" fmla="*/ 102656 w 523167"/>
                  <a:gd name="connsiteY8" fmla="*/ 549476 h 762969"/>
                  <a:gd name="connsiteX9" fmla="*/ 140756 w 523167"/>
                  <a:gd name="connsiteY9" fmla="*/ 678430 h 762969"/>
                  <a:gd name="connsiteX10" fmla="*/ 249194 w 523167"/>
                  <a:gd name="connsiteY10" fmla="*/ 760492 h 762969"/>
                  <a:gd name="connsiteX11" fmla="*/ 351771 w 523167"/>
                  <a:gd name="connsiteY11" fmla="*/ 734115 h 762969"/>
                  <a:gd name="connsiteX12" fmla="*/ 404525 w 523167"/>
                  <a:gd name="connsiteY12" fmla="*/ 657915 h 762969"/>
                  <a:gd name="connsiteX13" fmla="*/ 392802 w 523167"/>
                  <a:gd name="connsiteY13" fmla="*/ 602230 h 762969"/>
                  <a:gd name="connsiteX14" fmla="*/ 389871 w 523167"/>
                  <a:gd name="connsiteY14" fmla="*/ 567061 h 762969"/>
                  <a:gd name="connsiteX15" fmla="*/ 404525 w 523167"/>
                  <a:gd name="connsiteY15" fmla="*/ 517238 h 762969"/>
                  <a:gd name="connsiteX16" fmla="*/ 433833 w 523167"/>
                  <a:gd name="connsiteY16" fmla="*/ 461553 h 762969"/>
                  <a:gd name="connsiteX17" fmla="*/ 454348 w 523167"/>
                  <a:gd name="connsiteY17" fmla="*/ 414661 h 762969"/>
                  <a:gd name="connsiteX18" fmla="*/ 460210 w 523167"/>
                  <a:gd name="connsiteY18" fmla="*/ 376561 h 762969"/>
                  <a:gd name="connsiteX19" fmla="*/ 480725 w 523167"/>
                  <a:gd name="connsiteY19" fmla="*/ 379492 h 762969"/>
                  <a:gd name="connsiteX20" fmla="*/ 501240 w 523167"/>
                  <a:gd name="connsiteY20" fmla="*/ 353115 h 762969"/>
                  <a:gd name="connsiteX21" fmla="*/ 521756 w 523167"/>
                  <a:gd name="connsiteY21" fmla="*/ 297430 h 762969"/>
                  <a:gd name="connsiteX22" fmla="*/ 518825 w 523167"/>
                  <a:gd name="connsiteY22" fmla="*/ 238815 h 762969"/>
                  <a:gd name="connsiteX23" fmla="*/ 498310 w 523167"/>
                  <a:gd name="connsiteY23" fmla="*/ 203646 h 762969"/>
                  <a:gd name="connsiteX24" fmla="*/ 489517 w 523167"/>
                  <a:gd name="connsiteY24" fmla="*/ 206576 h 762969"/>
                  <a:gd name="connsiteX25" fmla="*/ 445556 w 523167"/>
                  <a:gd name="connsiteY25" fmla="*/ 142100 h 762969"/>
                  <a:gd name="connsiteX26" fmla="*/ 445556 w 523167"/>
                  <a:gd name="connsiteY26" fmla="*/ 80553 h 762969"/>
                  <a:gd name="connsiteX27" fmla="*/ 369356 w 523167"/>
                  <a:gd name="connsiteY27" fmla="*/ 24869 h 762969"/>
                  <a:gd name="connsiteX28" fmla="*/ 211094 w 523167"/>
                  <a:gd name="connsiteY28" fmla="*/ 1423 h 762969"/>
                  <a:gd name="connsiteX29" fmla="*/ 82140 w 523167"/>
                  <a:gd name="connsiteY29" fmla="*/ 16076 h 762969"/>
                  <a:gd name="connsiteX30" fmla="*/ 41110 w 523167"/>
                  <a:gd name="connsiteY30" fmla="*/ 124515 h 762969"/>
                  <a:gd name="connsiteX31" fmla="*/ 17663 w 523167"/>
                  <a:gd name="connsiteY31" fmla="*/ 221230 h 762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23167" h="762969">
                    <a:moveTo>
                      <a:pt x="17663" y="221230"/>
                    </a:moveTo>
                    <a:cubicBezTo>
                      <a:pt x="10825" y="245165"/>
                      <a:pt x="1056" y="249561"/>
                      <a:pt x="79" y="268123"/>
                    </a:cubicBezTo>
                    <a:cubicBezTo>
                      <a:pt x="-898" y="286685"/>
                      <a:pt x="7406" y="315504"/>
                      <a:pt x="11802" y="332600"/>
                    </a:cubicBezTo>
                    <a:cubicBezTo>
                      <a:pt x="16198" y="349696"/>
                      <a:pt x="18641" y="361908"/>
                      <a:pt x="26456" y="370700"/>
                    </a:cubicBezTo>
                    <a:cubicBezTo>
                      <a:pt x="34271" y="379492"/>
                      <a:pt x="51856" y="375095"/>
                      <a:pt x="58694" y="385353"/>
                    </a:cubicBezTo>
                    <a:cubicBezTo>
                      <a:pt x="65533" y="395611"/>
                      <a:pt x="63091" y="415638"/>
                      <a:pt x="67487" y="432246"/>
                    </a:cubicBezTo>
                    <a:cubicBezTo>
                      <a:pt x="71883" y="448854"/>
                      <a:pt x="78233" y="469858"/>
                      <a:pt x="85071" y="485000"/>
                    </a:cubicBezTo>
                    <a:cubicBezTo>
                      <a:pt x="91909" y="500142"/>
                      <a:pt x="105586" y="512354"/>
                      <a:pt x="108517" y="523100"/>
                    </a:cubicBezTo>
                    <a:cubicBezTo>
                      <a:pt x="111448" y="533846"/>
                      <a:pt x="97283" y="523588"/>
                      <a:pt x="102656" y="549476"/>
                    </a:cubicBezTo>
                    <a:cubicBezTo>
                      <a:pt x="108029" y="575364"/>
                      <a:pt x="116333" y="643261"/>
                      <a:pt x="140756" y="678430"/>
                    </a:cubicBezTo>
                    <a:cubicBezTo>
                      <a:pt x="165179" y="713599"/>
                      <a:pt x="214025" y="751211"/>
                      <a:pt x="249194" y="760492"/>
                    </a:cubicBezTo>
                    <a:cubicBezTo>
                      <a:pt x="284363" y="769773"/>
                      <a:pt x="325882" y="751211"/>
                      <a:pt x="351771" y="734115"/>
                    </a:cubicBezTo>
                    <a:cubicBezTo>
                      <a:pt x="377660" y="717019"/>
                      <a:pt x="397687" y="679896"/>
                      <a:pt x="404525" y="657915"/>
                    </a:cubicBezTo>
                    <a:cubicBezTo>
                      <a:pt x="411364" y="635934"/>
                      <a:pt x="395244" y="617372"/>
                      <a:pt x="392802" y="602230"/>
                    </a:cubicBezTo>
                    <a:cubicBezTo>
                      <a:pt x="390360" y="587088"/>
                      <a:pt x="387917" y="581226"/>
                      <a:pt x="389871" y="567061"/>
                    </a:cubicBezTo>
                    <a:cubicBezTo>
                      <a:pt x="391825" y="552896"/>
                      <a:pt x="397198" y="534823"/>
                      <a:pt x="404525" y="517238"/>
                    </a:cubicBezTo>
                    <a:cubicBezTo>
                      <a:pt x="411852" y="499653"/>
                      <a:pt x="425529" y="478649"/>
                      <a:pt x="433833" y="461553"/>
                    </a:cubicBezTo>
                    <a:cubicBezTo>
                      <a:pt x="442137" y="444457"/>
                      <a:pt x="449952" y="428826"/>
                      <a:pt x="454348" y="414661"/>
                    </a:cubicBezTo>
                    <a:cubicBezTo>
                      <a:pt x="458744" y="400496"/>
                      <a:pt x="455814" y="382422"/>
                      <a:pt x="460210" y="376561"/>
                    </a:cubicBezTo>
                    <a:cubicBezTo>
                      <a:pt x="464606" y="370700"/>
                      <a:pt x="473887" y="383400"/>
                      <a:pt x="480725" y="379492"/>
                    </a:cubicBezTo>
                    <a:cubicBezTo>
                      <a:pt x="487563" y="375584"/>
                      <a:pt x="494401" y="366792"/>
                      <a:pt x="501240" y="353115"/>
                    </a:cubicBezTo>
                    <a:cubicBezTo>
                      <a:pt x="508079" y="339438"/>
                      <a:pt x="518825" y="316480"/>
                      <a:pt x="521756" y="297430"/>
                    </a:cubicBezTo>
                    <a:cubicBezTo>
                      <a:pt x="524687" y="278380"/>
                      <a:pt x="522733" y="254446"/>
                      <a:pt x="518825" y="238815"/>
                    </a:cubicBezTo>
                    <a:cubicBezTo>
                      <a:pt x="514917" y="223184"/>
                      <a:pt x="503195" y="209019"/>
                      <a:pt x="498310" y="203646"/>
                    </a:cubicBezTo>
                    <a:cubicBezTo>
                      <a:pt x="493425" y="198273"/>
                      <a:pt x="498309" y="216834"/>
                      <a:pt x="489517" y="206576"/>
                    </a:cubicBezTo>
                    <a:cubicBezTo>
                      <a:pt x="480725" y="196318"/>
                      <a:pt x="452883" y="163104"/>
                      <a:pt x="445556" y="142100"/>
                    </a:cubicBezTo>
                    <a:cubicBezTo>
                      <a:pt x="438229" y="121096"/>
                      <a:pt x="458256" y="100091"/>
                      <a:pt x="445556" y="80553"/>
                    </a:cubicBezTo>
                    <a:cubicBezTo>
                      <a:pt x="432856" y="61014"/>
                      <a:pt x="408433" y="38057"/>
                      <a:pt x="369356" y="24869"/>
                    </a:cubicBezTo>
                    <a:cubicBezTo>
                      <a:pt x="330279" y="11681"/>
                      <a:pt x="258963" y="2888"/>
                      <a:pt x="211094" y="1423"/>
                    </a:cubicBezTo>
                    <a:cubicBezTo>
                      <a:pt x="163225" y="-43"/>
                      <a:pt x="110471" y="-4439"/>
                      <a:pt x="82140" y="16076"/>
                    </a:cubicBezTo>
                    <a:cubicBezTo>
                      <a:pt x="53809" y="36591"/>
                      <a:pt x="51368" y="95207"/>
                      <a:pt x="41110" y="124515"/>
                    </a:cubicBezTo>
                    <a:cubicBezTo>
                      <a:pt x="30852" y="153823"/>
                      <a:pt x="24501" y="197295"/>
                      <a:pt x="17663" y="2212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63">
                <a:extLst>
                  <a:ext uri="{FF2B5EF4-FFF2-40B4-BE49-F238E27FC236}">
                    <a16:creationId xmlns:a16="http://schemas.microsoft.com/office/drawing/2014/main" id="{7678C5E7-30B7-4814-9861-0FCFBD610842}"/>
                  </a:ext>
                </a:extLst>
              </p:cNvPr>
              <p:cNvSpPr/>
              <p:nvPr/>
            </p:nvSpPr>
            <p:spPr>
              <a:xfrm>
                <a:off x="2637393" y="1187979"/>
                <a:ext cx="516208" cy="478107"/>
              </a:xfrm>
              <a:custGeom>
                <a:avLst/>
                <a:gdLst>
                  <a:gd name="connsiteX0" fmla="*/ 50121 w 516208"/>
                  <a:gd name="connsiteY0" fmla="*/ 477197 h 478107"/>
                  <a:gd name="connsiteX1" fmla="*/ 26675 w 516208"/>
                  <a:gd name="connsiteY1" fmla="*/ 371689 h 478107"/>
                  <a:gd name="connsiteX2" fmla="*/ 12021 w 516208"/>
                  <a:gd name="connsiteY2" fmla="*/ 345312 h 478107"/>
                  <a:gd name="connsiteX3" fmla="*/ 298 w 516208"/>
                  <a:gd name="connsiteY3" fmla="*/ 313074 h 478107"/>
                  <a:gd name="connsiteX4" fmla="*/ 3229 w 516208"/>
                  <a:gd name="connsiteY4" fmla="*/ 277905 h 478107"/>
                  <a:gd name="connsiteX5" fmla="*/ 298 w 516208"/>
                  <a:gd name="connsiteY5" fmla="*/ 231012 h 478107"/>
                  <a:gd name="connsiteX6" fmla="*/ 6160 w 516208"/>
                  <a:gd name="connsiteY6" fmla="*/ 184120 h 478107"/>
                  <a:gd name="connsiteX7" fmla="*/ 23744 w 516208"/>
                  <a:gd name="connsiteY7" fmla="*/ 134297 h 478107"/>
                  <a:gd name="connsiteX8" fmla="*/ 64775 w 516208"/>
                  <a:gd name="connsiteY8" fmla="*/ 90335 h 478107"/>
                  <a:gd name="connsiteX9" fmla="*/ 102875 w 516208"/>
                  <a:gd name="connsiteY9" fmla="*/ 52235 h 478107"/>
                  <a:gd name="connsiteX10" fmla="*/ 179075 w 516208"/>
                  <a:gd name="connsiteY10" fmla="*/ 25859 h 478107"/>
                  <a:gd name="connsiteX11" fmla="*/ 214244 w 516208"/>
                  <a:gd name="connsiteY11" fmla="*/ 2412 h 478107"/>
                  <a:gd name="connsiteX12" fmla="*/ 281652 w 516208"/>
                  <a:gd name="connsiteY12" fmla="*/ 2412 h 478107"/>
                  <a:gd name="connsiteX13" fmla="*/ 357852 w 516208"/>
                  <a:gd name="connsiteY13" fmla="*/ 17066 h 478107"/>
                  <a:gd name="connsiteX14" fmla="*/ 401814 w 516208"/>
                  <a:gd name="connsiteY14" fmla="*/ 52235 h 478107"/>
                  <a:gd name="connsiteX15" fmla="*/ 454568 w 516208"/>
                  <a:gd name="connsiteY15" fmla="*/ 81543 h 478107"/>
                  <a:gd name="connsiteX16" fmla="*/ 498529 w 516208"/>
                  <a:gd name="connsiteY16" fmla="*/ 140159 h 478107"/>
                  <a:gd name="connsiteX17" fmla="*/ 507321 w 516208"/>
                  <a:gd name="connsiteY17" fmla="*/ 207566 h 478107"/>
                  <a:gd name="connsiteX18" fmla="*/ 516114 w 516208"/>
                  <a:gd name="connsiteY18" fmla="*/ 266182 h 478107"/>
                  <a:gd name="connsiteX19" fmla="*/ 501460 w 516208"/>
                  <a:gd name="connsiteY19" fmla="*/ 324797 h 478107"/>
                  <a:gd name="connsiteX20" fmla="*/ 495598 w 516208"/>
                  <a:gd name="connsiteY20" fmla="*/ 354105 h 478107"/>
                  <a:gd name="connsiteX21" fmla="*/ 489737 w 516208"/>
                  <a:gd name="connsiteY21" fmla="*/ 403928 h 478107"/>
                  <a:gd name="connsiteX22" fmla="*/ 475083 w 516208"/>
                  <a:gd name="connsiteY22" fmla="*/ 444959 h 478107"/>
                  <a:gd name="connsiteX23" fmla="*/ 457498 w 516208"/>
                  <a:gd name="connsiteY23" fmla="*/ 380482 h 478107"/>
                  <a:gd name="connsiteX24" fmla="*/ 448706 w 516208"/>
                  <a:gd name="connsiteY24" fmla="*/ 351174 h 478107"/>
                  <a:gd name="connsiteX25" fmla="*/ 422329 w 516208"/>
                  <a:gd name="connsiteY25" fmla="*/ 304282 h 478107"/>
                  <a:gd name="connsiteX26" fmla="*/ 419398 w 516208"/>
                  <a:gd name="connsiteY26" fmla="*/ 248597 h 478107"/>
                  <a:gd name="connsiteX27" fmla="*/ 381298 w 516208"/>
                  <a:gd name="connsiteY27" fmla="*/ 225151 h 478107"/>
                  <a:gd name="connsiteX28" fmla="*/ 357852 w 516208"/>
                  <a:gd name="connsiteY28" fmla="*/ 233943 h 478107"/>
                  <a:gd name="connsiteX29" fmla="*/ 322683 w 516208"/>
                  <a:gd name="connsiteY29" fmla="*/ 216359 h 478107"/>
                  <a:gd name="connsiteX30" fmla="*/ 278721 w 516208"/>
                  <a:gd name="connsiteY30" fmla="*/ 228082 h 478107"/>
                  <a:gd name="connsiteX31" fmla="*/ 249414 w 516208"/>
                  <a:gd name="connsiteY31" fmla="*/ 236874 h 478107"/>
                  <a:gd name="connsiteX32" fmla="*/ 199591 w 516208"/>
                  <a:gd name="connsiteY32" fmla="*/ 231012 h 478107"/>
                  <a:gd name="connsiteX33" fmla="*/ 143906 w 516208"/>
                  <a:gd name="connsiteY33" fmla="*/ 242735 h 478107"/>
                  <a:gd name="connsiteX34" fmla="*/ 111668 w 516208"/>
                  <a:gd name="connsiteY34" fmla="*/ 245666 h 478107"/>
                  <a:gd name="connsiteX35" fmla="*/ 94083 w 516208"/>
                  <a:gd name="connsiteY35" fmla="*/ 260320 h 478107"/>
                  <a:gd name="connsiteX36" fmla="*/ 88221 w 516208"/>
                  <a:gd name="connsiteY36" fmla="*/ 304282 h 478107"/>
                  <a:gd name="connsiteX37" fmla="*/ 67706 w 516208"/>
                  <a:gd name="connsiteY37" fmla="*/ 333589 h 478107"/>
                  <a:gd name="connsiteX38" fmla="*/ 67706 w 516208"/>
                  <a:gd name="connsiteY38" fmla="*/ 418582 h 478107"/>
                  <a:gd name="connsiteX39" fmla="*/ 50121 w 516208"/>
                  <a:gd name="connsiteY39" fmla="*/ 477197 h 47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16208" h="478107">
                    <a:moveTo>
                      <a:pt x="50121" y="477197"/>
                    </a:moveTo>
                    <a:cubicBezTo>
                      <a:pt x="43283" y="469382"/>
                      <a:pt x="33025" y="393670"/>
                      <a:pt x="26675" y="371689"/>
                    </a:cubicBezTo>
                    <a:cubicBezTo>
                      <a:pt x="20325" y="349708"/>
                      <a:pt x="16417" y="355081"/>
                      <a:pt x="12021" y="345312"/>
                    </a:cubicBezTo>
                    <a:cubicBezTo>
                      <a:pt x="7625" y="335543"/>
                      <a:pt x="1763" y="324308"/>
                      <a:pt x="298" y="313074"/>
                    </a:cubicBezTo>
                    <a:cubicBezTo>
                      <a:pt x="-1167" y="301840"/>
                      <a:pt x="3229" y="291582"/>
                      <a:pt x="3229" y="277905"/>
                    </a:cubicBezTo>
                    <a:cubicBezTo>
                      <a:pt x="3229" y="264228"/>
                      <a:pt x="-191" y="246643"/>
                      <a:pt x="298" y="231012"/>
                    </a:cubicBezTo>
                    <a:cubicBezTo>
                      <a:pt x="786" y="215381"/>
                      <a:pt x="2252" y="200239"/>
                      <a:pt x="6160" y="184120"/>
                    </a:cubicBezTo>
                    <a:cubicBezTo>
                      <a:pt x="10068" y="168001"/>
                      <a:pt x="13975" y="149928"/>
                      <a:pt x="23744" y="134297"/>
                    </a:cubicBezTo>
                    <a:cubicBezTo>
                      <a:pt x="33513" y="118666"/>
                      <a:pt x="51587" y="104012"/>
                      <a:pt x="64775" y="90335"/>
                    </a:cubicBezTo>
                    <a:cubicBezTo>
                      <a:pt x="77964" y="76658"/>
                      <a:pt x="83825" y="62981"/>
                      <a:pt x="102875" y="52235"/>
                    </a:cubicBezTo>
                    <a:cubicBezTo>
                      <a:pt x="121925" y="41489"/>
                      <a:pt x="160513" y="34163"/>
                      <a:pt x="179075" y="25859"/>
                    </a:cubicBezTo>
                    <a:cubicBezTo>
                      <a:pt x="197637" y="17555"/>
                      <a:pt x="197148" y="6320"/>
                      <a:pt x="214244" y="2412"/>
                    </a:cubicBezTo>
                    <a:cubicBezTo>
                      <a:pt x="231340" y="-1496"/>
                      <a:pt x="257717" y="-30"/>
                      <a:pt x="281652" y="2412"/>
                    </a:cubicBezTo>
                    <a:cubicBezTo>
                      <a:pt x="305587" y="4854"/>
                      <a:pt x="337825" y="8762"/>
                      <a:pt x="357852" y="17066"/>
                    </a:cubicBezTo>
                    <a:cubicBezTo>
                      <a:pt x="377879" y="25370"/>
                      <a:pt x="385695" y="41489"/>
                      <a:pt x="401814" y="52235"/>
                    </a:cubicBezTo>
                    <a:cubicBezTo>
                      <a:pt x="417933" y="62981"/>
                      <a:pt x="438449" y="66889"/>
                      <a:pt x="454568" y="81543"/>
                    </a:cubicBezTo>
                    <a:cubicBezTo>
                      <a:pt x="470687" y="96197"/>
                      <a:pt x="489737" y="119155"/>
                      <a:pt x="498529" y="140159"/>
                    </a:cubicBezTo>
                    <a:cubicBezTo>
                      <a:pt x="507321" y="161163"/>
                      <a:pt x="504390" y="186562"/>
                      <a:pt x="507321" y="207566"/>
                    </a:cubicBezTo>
                    <a:cubicBezTo>
                      <a:pt x="510252" y="228570"/>
                      <a:pt x="517091" y="246644"/>
                      <a:pt x="516114" y="266182"/>
                    </a:cubicBezTo>
                    <a:cubicBezTo>
                      <a:pt x="515137" y="285720"/>
                      <a:pt x="504879" y="310143"/>
                      <a:pt x="501460" y="324797"/>
                    </a:cubicBezTo>
                    <a:cubicBezTo>
                      <a:pt x="498041" y="339451"/>
                      <a:pt x="497552" y="340917"/>
                      <a:pt x="495598" y="354105"/>
                    </a:cubicBezTo>
                    <a:cubicBezTo>
                      <a:pt x="493644" y="367293"/>
                      <a:pt x="493156" y="388786"/>
                      <a:pt x="489737" y="403928"/>
                    </a:cubicBezTo>
                    <a:cubicBezTo>
                      <a:pt x="486318" y="419070"/>
                      <a:pt x="480456" y="448867"/>
                      <a:pt x="475083" y="444959"/>
                    </a:cubicBezTo>
                    <a:cubicBezTo>
                      <a:pt x="469710" y="441051"/>
                      <a:pt x="461894" y="396113"/>
                      <a:pt x="457498" y="380482"/>
                    </a:cubicBezTo>
                    <a:cubicBezTo>
                      <a:pt x="453102" y="364851"/>
                      <a:pt x="454567" y="363874"/>
                      <a:pt x="448706" y="351174"/>
                    </a:cubicBezTo>
                    <a:cubicBezTo>
                      <a:pt x="442845" y="338474"/>
                      <a:pt x="427214" y="321378"/>
                      <a:pt x="422329" y="304282"/>
                    </a:cubicBezTo>
                    <a:cubicBezTo>
                      <a:pt x="417444" y="287186"/>
                      <a:pt x="426236" y="261785"/>
                      <a:pt x="419398" y="248597"/>
                    </a:cubicBezTo>
                    <a:cubicBezTo>
                      <a:pt x="412560" y="235409"/>
                      <a:pt x="391556" y="227593"/>
                      <a:pt x="381298" y="225151"/>
                    </a:cubicBezTo>
                    <a:cubicBezTo>
                      <a:pt x="371040" y="222709"/>
                      <a:pt x="367621" y="235408"/>
                      <a:pt x="357852" y="233943"/>
                    </a:cubicBezTo>
                    <a:cubicBezTo>
                      <a:pt x="348083" y="232478"/>
                      <a:pt x="335871" y="217336"/>
                      <a:pt x="322683" y="216359"/>
                    </a:cubicBezTo>
                    <a:cubicBezTo>
                      <a:pt x="309495" y="215382"/>
                      <a:pt x="290933" y="224663"/>
                      <a:pt x="278721" y="228082"/>
                    </a:cubicBezTo>
                    <a:cubicBezTo>
                      <a:pt x="266509" y="231501"/>
                      <a:pt x="262602" y="236386"/>
                      <a:pt x="249414" y="236874"/>
                    </a:cubicBezTo>
                    <a:cubicBezTo>
                      <a:pt x="236226" y="237362"/>
                      <a:pt x="217176" y="230035"/>
                      <a:pt x="199591" y="231012"/>
                    </a:cubicBezTo>
                    <a:cubicBezTo>
                      <a:pt x="182006" y="231989"/>
                      <a:pt x="158560" y="240293"/>
                      <a:pt x="143906" y="242735"/>
                    </a:cubicBezTo>
                    <a:cubicBezTo>
                      <a:pt x="129252" y="245177"/>
                      <a:pt x="119972" y="242735"/>
                      <a:pt x="111668" y="245666"/>
                    </a:cubicBezTo>
                    <a:cubicBezTo>
                      <a:pt x="103364" y="248597"/>
                      <a:pt x="97991" y="250551"/>
                      <a:pt x="94083" y="260320"/>
                    </a:cubicBezTo>
                    <a:cubicBezTo>
                      <a:pt x="90175" y="270089"/>
                      <a:pt x="92617" y="292071"/>
                      <a:pt x="88221" y="304282"/>
                    </a:cubicBezTo>
                    <a:cubicBezTo>
                      <a:pt x="83825" y="316493"/>
                      <a:pt x="71125" y="314539"/>
                      <a:pt x="67706" y="333589"/>
                    </a:cubicBezTo>
                    <a:cubicBezTo>
                      <a:pt x="64287" y="352639"/>
                      <a:pt x="69171" y="396601"/>
                      <a:pt x="67706" y="418582"/>
                    </a:cubicBezTo>
                    <a:cubicBezTo>
                      <a:pt x="66241" y="440563"/>
                      <a:pt x="56959" y="485012"/>
                      <a:pt x="50121" y="47719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Freeform 64">
                <a:extLst>
                  <a:ext uri="{FF2B5EF4-FFF2-40B4-BE49-F238E27FC236}">
                    <a16:creationId xmlns:a16="http://schemas.microsoft.com/office/drawing/2014/main" id="{46A6F159-B742-4175-89F7-7831AA0AA8F6}"/>
                  </a:ext>
                </a:extLst>
              </p:cNvPr>
              <p:cNvSpPr/>
              <p:nvPr/>
            </p:nvSpPr>
            <p:spPr>
              <a:xfrm>
                <a:off x="2460680" y="1873253"/>
                <a:ext cx="902625" cy="1510983"/>
              </a:xfrm>
              <a:custGeom>
                <a:avLst/>
                <a:gdLst>
                  <a:gd name="connsiteX0" fmla="*/ 285568 w 902625"/>
                  <a:gd name="connsiteY0" fmla="*/ 1267 h 1510983"/>
                  <a:gd name="connsiteX1" fmla="*/ 294712 w 902625"/>
                  <a:gd name="connsiteY1" fmla="*/ 68323 h 1510983"/>
                  <a:gd name="connsiteX2" fmla="*/ 352624 w 902625"/>
                  <a:gd name="connsiteY2" fmla="*/ 117091 h 1510983"/>
                  <a:gd name="connsiteX3" fmla="*/ 410536 w 902625"/>
                  <a:gd name="connsiteY3" fmla="*/ 171955 h 1510983"/>
                  <a:gd name="connsiteX4" fmla="*/ 462352 w 902625"/>
                  <a:gd name="connsiteY4" fmla="*/ 184147 h 1510983"/>
                  <a:gd name="connsiteX5" fmla="*/ 529408 w 902625"/>
                  <a:gd name="connsiteY5" fmla="*/ 150619 h 1510983"/>
                  <a:gd name="connsiteX6" fmla="*/ 584272 w 902625"/>
                  <a:gd name="connsiteY6" fmla="*/ 104899 h 1510983"/>
                  <a:gd name="connsiteX7" fmla="*/ 593416 w 902625"/>
                  <a:gd name="connsiteY7" fmla="*/ 83563 h 1510983"/>
                  <a:gd name="connsiteX8" fmla="*/ 581224 w 902625"/>
                  <a:gd name="connsiteY8" fmla="*/ 65275 h 1510983"/>
                  <a:gd name="connsiteX9" fmla="*/ 608656 w 902625"/>
                  <a:gd name="connsiteY9" fmla="*/ 101851 h 1510983"/>
                  <a:gd name="connsiteX10" fmla="*/ 608656 w 902625"/>
                  <a:gd name="connsiteY10" fmla="*/ 138427 h 1510983"/>
                  <a:gd name="connsiteX11" fmla="*/ 605608 w 902625"/>
                  <a:gd name="connsiteY11" fmla="*/ 175003 h 1510983"/>
                  <a:gd name="connsiteX12" fmla="*/ 654376 w 902625"/>
                  <a:gd name="connsiteY12" fmla="*/ 217675 h 1510983"/>
                  <a:gd name="connsiteX13" fmla="*/ 761056 w 902625"/>
                  <a:gd name="connsiteY13" fmla="*/ 406651 h 1510983"/>
                  <a:gd name="connsiteX14" fmla="*/ 773248 w 902625"/>
                  <a:gd name="connsiteY14" fmla="*/ 836419 h 1510983"/>
                  <a:gd name="connsiteX15" fmla="*/ 861640 w 902625"/>
                  <a:gd name="connsiteY15" fmla="*/ 1214371 h 1510983"/>
                  <a:gd name="connsiteX16" fmla="*/ 901264 w 902625"/>
                  <a:gd name="connsiteY16" fmla="*/ 1397251 h 1510983"/>
                  <a:gd name="connsiteX17" fmla="*/ 815920 w 902625"/>
                  <a:gd name="connsiteY17" fmla="*/ 1427731 h 1510983"/>
                  <a:gd name="connsiteX18" fmla="*/ 742768 w 902625"/>
                  <a:gd name="connsiteY18" fmla="*/ 1436875 h 1510983"/>
                  <a:gd name="connsiteX19" fmla="*/ 681808 w 902625"/>
                  <a:gd name="connsiteY19" fmla="*/ 1433827 h 1510983"/>
                  <a:gd name="connsiteX20" fmla="*/ 559888 w 902625"/>
                  <a:gd name="connsiteY20" fmla="*/ 1461259 h 1510983"/>
                  <a:gd name="connsiteX21" fmla="*/ 434920 w 902625"/>
                  <a:gd name="connsiteY21" fmla="*/ 1491739 h 1510983"/>
                  <a:gd name="connsiteX22" fmla="*/ 355672 w 902625"/>
                  <a:gd name="connsiteY22" fmla="*/ 1506979 h 1510983"/>
                  <a:gd name="connsiteX23" fmla="*/ 230704 w 902625"/>
                  <a:gd name="connsiteY23" fmla="*/ 1510027 h 1510983"/>
                  <a:gd name="connsiteX24" fmla="*/ 133168 w 902625"/>
                  <a:gd name="connsiteY24" fmla="*/ 1506979 h 1510983"/>
                  <a:gd name="connsiteX25" fmla="*/ 14296 w 902625"/>
                  <a:gd name="connsiteY25" fmla="*/ 1470403 h 1510983"/>
                  <a:gd name="connsiteX26" fmla="*/ 5152 w 902625"/>
                  <a:gd name="connsiteY26" fmla="*/ 1196083 h 1510983"/>
                  <a:gd name="connsiteX27" fmla="*/ 41728 w 902625"/>
                  <a:gd name="connsiteY27" fmla="*/ 702307 h 1510983"/>
                  <a:gd name="connsiteX28" fmla="*/ 145360 w 902625"/>
                  <a:gd name="connsiteY28" fmla="*/ 226819 h 1510983"/>
                  <a:gd name="connsiteX29" fmla="*/ 245944 w 902625"/>
                  <a:gd name="connsiteY29" fmla="*/ 40891 h 1510983"/>
                  <a:gd name="connsiteX30" fmla="*/ 285568 w 902625"/>
                  <a:gd name="connsiteY30" fmla="*/ 1267 h 151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02625" h="1510983">
                    <a:moveTo>
                      <a:pt x="285568" y="1267"/>
                    </a:moveTo>
                    <a:cubicBezTo>
                      <a:pt x="293696" y="5839"/>
                      <a:pt x="283536" y="49019"/>
                      <a:pt x="294712" y="68323"/>
                    </a:cubicBezTo>
                    <a:cubicBezTo>
                      <a:pt x="305888" y="87627"/>
                      <a:pt x="333320" y="99819"/>
                      <a:pt x="352624" y="117091"/>
                    </a:cubicBezTo>
                    <a:cubicBezTo>
                      <a:pt x="371928" y="134363"/>
                      <a:pt x="392248" y="160779"/>
                      <a:pt x="410536" y="171955"/>
                    </a:cubicBezTo>
                    <a:cubicBezTo>
                      <a:pt x="428824" y="183131"/>
                      <a:pt x="442540" y="187703"/>
                      <a:pt x="462352" y="184147"/>
                    </a:cubicBezTo>
                    <a:cubicBezTo>
                      <a:pt x="482164" y="180591"/>
                      <a:pt x="509088" y="163827"/>
                      <a:pt x="529408" y="150619"/>
                    </a:cubicBezTo>
                    <a:cubicBezTo>
                      <a:pt x="549728" y="137411"/>
                      <a:pt x="573604" y="116075"/>
                      <a:pt x="584272" y="104899"/>
                    </a:cubicBezTo>
                    <a:cubicBezTo>
                      <a:pt x="594940" y="93723"/>
                      <a:pt x="593924" y="90167"/>
                      <a:pt x="593416" y="83563"/>
                    </a:cubicBezTo>
                    <a:cubicBezTo>
                      <a:pt x="592908" y="76959"/>
                      <a:pt x="578684" y="62227"/>
                      <a:pt x="581224" y="65275"/>
                    </a:cubicBezTo>
                    <a:cubicBezTo>
                      <a:pt x="583764" y="68323"/>
                      <a:pt x="604084" y="89659"/>
                      <a:pt x="608656" y="101851"/>
                    </a:cubicBezTo>
                    <a:cubicBezTo>
                      <a:pt x="613228" y="114043"/>
                      <a:pt x="609164" y="126235"/>
                      <a:pt x="608656" y="138427"/>
                    </a:cubicBezTo>
                    <a:cubicBezTo>
                      <a:pt x="608148" y="150619"/>
                      <a:pt x="597988" y="161795"/>
                      <a:pt x="605608" y="175003"/>
                    </a:cubicBezTo>
                    <a:cubicBezTo>
                      <a:pt x="613228" y="188211"/>
                      <a:pt x="628468" y="179067"/>
                      <a:pt x="654376" y="217675"/>
                    </a:cubicBezTo>
                    <a:cubicBezTo>
                      <a:pt x="680284" y="256283"/>
                      <a:pt x="741244" y="303527"/>
                      <a:pt x="761056" y="406651"/>
                    </a:cubicBezTo>
                    <a:cubicBezTo>
                      <a:pt x="780868" y="509775"/>
                      <a:pt x="756484" y="701799"/>
                      <a:pt x="773248" y="836419"/>
                    </a:cubicBezTo>
                    <a:cubicBezTo>
                      <a:pt x="790012" y="971039"/>
                      <a:pt x="840304" y="1120899"/>
                      <a:pt x="861640" y="1214371"/>
                    </a:cubicBezTo>
                    <a:cubicBezTo>
                      <a:pt x="882976" y="1307843"/>
                      <a:pt x="908884" y="1361691"/>
                      <a:pt x="901264" y="1397251"/>
                    </a:cubicBezTo>
                    <a:cubicBezTo>
                      <a:pt x="893644" y="1432811"/>
                      <a:pt x="842336" y="1421127"/>
                      <a:pt x="815920" y="1427731"/>
                    </a:cubicBezTo>
                    <a:cubicBezTo>
                      <a:pt x="789504" y="1434335"/>
                      <a:pt x="765120" y="1435859"/>
                      <a:pt x="742768" y="1436875"/>
                    </a:cubicBezTo>
                    <a:cubicBezTo>
                      <a:pt x="720416" y="1437891"/>
                      <a:pt x="712288" y="1429763"/>
                      <a:pt x="681808" y="1433827"/>
                    </a:cubicBezTo>
                    <a:cubicBezTo>
                      <a:pt x="651328" y="1437891"/>
                      <a:pt x="559888" y="1461259"/>
                      <a:pt x="559888" y="1461259"/>
                    </a:cubicBezTo>
                    <a:lnTo>
                      <a:pt x="434920" y="1491739"/>
                    </a:lnTo>
                    <a:cubicBezTo>
                      <a:pt x="400884" y="1499359"/>
                      <a:pt x="389708" y="1503931"/>
                      <a:pt x="355672" y="1506979"/>
                    </a:cubicBezTo>
                    <a:cubicBezTo>
                      <a:pt x="321636" y="1510027"/>
                      <a:pt x="267788" y="1510027"/>
                      <a:pt x="230704" y="1510027"/>
                    </a:cubicBezTo>
                    <a:cubicBezTo>
                      <a:pt x="193620" y="1510027"/>
                      <a:pt x="169236" y="1513583"/>
                      <a:pt x="133168" y="1506979"/>
                    </a:cubicBezTo>
                    <a:cubicBezTo>
                      <a:pt x="97100" y="1500375"/>
                      <a:pt x="35632" y="1522219"/>
                      <a:pt x="14296" y="1470403"/>
                    </a:cubicBezTo>
                    <a:cubicBezTo>
                      <a:pt x="-7040" y="1418587"/>
                      <a:pt x="580" y="1324099"/>
                      <a:pt x="5152" y="1196083"/>
                    </a:cubicBezTo>
                    <a:cubicBezTo>
                      <a:pt x="9724" y="1068067"/>
                      <a:pt x="18360" y="863851"/>
                      <a:pt x="41728" y="702307"/>
                    </a:cubicBezTo>
                    <a:cubicBezTo>
                      <a:pt x="65096" y="540763"/>
                      <a:pt x="111324" y="337055"/>
                      <a:pt x="145360" y="226819"/>
                    </a:cubicBezTo>
                    <a:cubicBezTo>
                      <a:pt x="179396" y="116583"/>
                      <a:pt x="222068" y="78483"/>
                      <a:pt x="245944" y="40891"/>
                    </a:cubicBezTo>
                    <a:cubicBezTo>
                      <a:pt x="269820" y="3299"/>
                      <a:pt x="277440" y="-3305"/>
                      <a:pt x="285568" y="12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Freeform 65">
                <a:extLst>
                  <a:ext uri="{FF2B5EF4-FFF2-40B4-BE49-F238E27FC236}">
                    <a16:creationId xmlns:a16="http://schemas.microsoft.com/office/drawing/2014/main" id="{058EC706-973E-4808-914C-5F103FD1C850}"/>
                  </a:ext>
                </a:extLst>
              </p:cNvPr>
              <p:cNvSpPr/>
              <p:nvPr/>
            </p:nvSpPr>
            <p:spPr>
              <a:xfrm>
                <a:off x="2823398" y="2045097"/>
                <a:ext cx="372325" cy="1206936"/>
              </a:xfrm>
              <a:custGeom>
                <a:avLst/>
                <a:gdLst>
                  <a:gd name="connsiteX0" fmla="*/ 60010 w 372325"/>
                  <a:gd name="connsiteY0" fmla="*/ 111 h 1206936"/>
                  <a:gd name="connsiteX1" fmla="*/ 2098 w 372325"/>
                  <a:gd name="connsiteY1" fmla="*/ 42783 h 1206936"/>
                  <a:gd name="connsiteX2" fmla="*/ 14290 w 372325"/>
                  <a:gd name="connsiteY2" fmla="*/ 79359 h 1206936"/>
                  <a:gd name="connsiteX3" fmla="*/ 29530 w 372325"/>
                  <a:gd name="connsiteY3" fmla="*/ 97647 h 1206936"/>
                  <a:gd name="connsiteX4" fmla="*/ 44770 w 372325"/>
                  <a:gd name="connsiteY4" fmla="*/ 122031 h 1206936"/>
                  <a:gd name="connsiteX5" fmla="*/ 29530 w 372325"/>
                  <a:gd name="connsiteY5" fmla="*/ 170799 h 1206936"/>
                  <a:gd name="connsiteX6" fmla="*/ 32578 w 372325"/>
                  <a:gd name="connsiteY6" fmla="*/ 259191 h 1206936"/>
                  <a:gd name="connsiteX7" fmla="*/ 50866 w 372325"/>
                  <a:gd name="connsiteY7" fmla="*/ 393303 h 1206936"/>
                  <a:gd name="connsiteX8" fmla="*/ 133162 w 372325"/>
                  <a:gd name="connsiteY8" fmla="*/ 926703 h 1206936"/>
                  <a:gd name="connsiteX9" fmla="*/ 166690 w 372325"/>
                  <a:gd name="connsiteY9" fmla="*/ 1097391 h 1206936"/>
                  <a:gd name="connsiteX10" fmla="*/ 178882 w 372325"/>
                  <a:gd name="connsiteY10" fmla="*/ 1124823 h 1206936"/>
                  <a:gd name="connsiteX11" fmla="*/ 227650 w 372325"/>
                  <a:gd name="connsiteY11" fmla="*/ 1158351 h 1206936"/>
                  <a:gd name="connsiteX12" fmla="*/ 297754 w 372325"/>
                  <a:gd name="connsiteY12" fmla="*/ 1201023 h 1206936"/>
                  <a:gd name="connsiteX13" fmla="*/ 316042 w 372325"/>
                  <a:gd name="connsiteY13" fmla="*/ 1191879 h 1206936"/>
                  <a:gd name="connsiteX14" fmla="*/ 367858 w 372325"/>
                  <a:gd name="connsiteY14" fmla="*/ 1066911 h 1206936"/>
                  <a:gd name="connsiteX15" fmla="*/ 367858 w 372325"/>
                  <a:gd name="connsiteY15" fmla="*/ 1036431 h 1206936"/>
                  <a:gd name="connsiteX16" fmla="*/ 352618 w 372325"/>
                  <a:gd name="connsiteY16" fmla="*/ 990711 h 1206936"/>
                  <a:gd name="connsiteX17" fmla="*/ 306898 w 372325"/>
                  <a:gd name="connsiteY17" fmla="*/ 810879 h 1206936"/>
                  <a:gd name="connsiteX18" fmla="*/ 230698 w 372325"/>
                  <a:gd name="connsiteY18" fmla="*/ 457311 h 1206936"/>
                  <a:gd name="connsiteX19" fmla="*/ 188026 w 372325"/>
                  <a:gd name="connsiteY19" fmla="*/ 289671 h 1206936"/>
                  <a:gd name="connsiteX20" fmla="*/ 166690 w 372325"/>
                  <a:gd name="connsiteY20" fmla="*/ 210423 h 1206936"/>
                  <a:gd name="connsiteX21" fmla="*/ 142306 w 372325"/>
                  <a:gd name="connsiteY21" fmla="*/ 173847 h 1206936"/>
                  <a:gd name="connsiteX22" fmla="*/ 124018 w 372325"/>
                  <a:gd name="connsiteY22" fmla="*/ 131175 h 1206936"/>
                  <a:gd name="connsiteX23" fmla="*/ 117922 w 372325"/>
                  <a:gd name="connsiteY23" fmla="*/ 100695 h 1206936"/>
                  <a:gd name="connsiteX24" fmla="*/ 148402 w 372325"/>
                  <a:gd name="connsiteY24" fmla="*/ 82407 h 1206936"/>
                  <a:gd name="connsiteX25" fmla="*/ 154498 w 372325"/>
                  <a:gd name="connsiteY25" fmla="*/ 54975 h 1206936"/>
                  <a:gd name="connsiteX26" fmla="*/ 136210 w 372325"/>
                  <a:gd name="connsiteY26" fmla="*/ 30591 h 1206936"/>
                  <a:gd name="connsiteX27" fmla="*/ 60010 w 372325"/>
                  <a:gd name="connsiteY27" fmla="*/ 111 h 12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2325" h="1206936">
                    <a:moveTo>
                      <a:pt x="60010" y="111"/>
                    </a:moveTo>
                    <a:cubicBezTo>
                      <a:pt x="37658" y="2143"/>
                      <a:pt x="9718" y="29575"/>
                      <a:pt x="2098" y="42783"/>
                    </a:cubicBezTo>
                    <a:cubicBezTo>
                      <a:pt x="-5522" y="55991"/>
                      <a:pt x="9718" y="70215"/>
                      <a:pt x="14290" y="79359"/>
                    </a:cubicBezTo>
                    <a:cubicBezTo>
                      <a:pt x="18862" y="88503"/>
                      <a:pt x="24450" y="90535"/>
                      <a:pt x="29530" y="97647"/>
                    </a:cubicBezTo>
                    <a:cubicBezTo>
                      <a:pt x="34610" y="104759"/>
                      <a:pt x="44770" y="109839"/>
                      <a:pt x="44770" y="122031"/>
                    </a:cubicBezTo>
                    <a:cubicBezTo>
                      <a:pt x="44770" y="134223"/>
                      <a:pt x="31562" y="147939"/>
                      <a:pt x="29530" y="170799"/>
                    </a:cubicBezTo>
                    <a:cubicBezTo>
                      <a:pt x="27498" y="193659"/>
                      <a:pt x="29022" y="222107"/>
                      <a:pt x="32578" y="259191"/>
                    </a:cubicBezTo>
                    <a:cubicBezTo>
                      <a:pt x="36134" y="296275"/>
                      <a:pt x="34102" y="282051"/>
                      <a:pt x="50866" y="393303"/>
                    </a:cubicBezTo>
                    <a:cubicBezTo>
                      <a:pt x="67630" y="504555"/>
                      <a:pt x="113858" y="809355"/>
                      <a:pt x="133162" y="926703"/>
                    </a:cubicBezTo>
                    <a:cubicBezTo>
                      <a:pt x="152466" y="1044051"/>
                      <a:pt x="159070" y="1064371"/>
                      <a:pt x="166690" y="1097391"/>
                    </a:cubicBezTo>
                    <a:cubicBezTo>
                      <a:pt x="174310" y="1130411"/>
                      <a:pt x="168722" y="1114663"/>
                      <a:pt x="178882" y="1124823"/>
                    </a:cubicBezTo>
                    <a:cubicBezTo>
                      <a:pt x="189042" y="1134983"/>
                      <a:pt x="207838" y="1145651"/>
                      <a:pt x="227650" y="1158351"/>
                    </a:cubicBezTo>
                    <a:cubicBezTo>
                      <a:pt x="247462" y="1171051"/>
                      <a:pt x="283022" y="1195435"/>
                      <a:pt x="297754" y="1201023"/>
                    </a:cubicBezTo>
                    <a:cubicBezTo>
                      <a:pt x="312486" y="1206611"/>
                      <a:pt x="304358" y="1214231"/>
                      <a:pt x="316042" y="1191879"/>
                    </a:cubicBezTo>
                    <a:cubicBezTo>
                      <a:pt x="327726" y="1169527"/>
                      <a:pt x="359222" y="1092819"/>
                      <a:pt x="367858" y="1066911"/>
                    </a:cubicBezTo>
                    <a:cubicBezTo>
                      <a:pt x="376494" y="1041003"/>
                      <a:pt x="370398" y="1049131"/>
                      <a:pt x="367858" y="1036431"/>
                    </a:cubicBezTo>
                    <a:cubicBezTo>
                      <a:pt x="365318" y="1023731"/>
                      <a:pt x="362778" y="1028303"/>
                      <a:pt x="352618" y="990711"/>
                    </a:cubicBezTo>
                    <a:cubicBezTo>
                      <a:pt x="342458" y="953119"/>
                      <a:pt x="327218" y="899779"/>
                      <a:pt x="306898" y="810879"/>
                    </a:cubicBezTo>
                    <a:cubicBezTo>
                      <a:pt x="286578" y="721979"/>
                      <a:pt x="250510" y="544179"/>
                      <a:pt x="230698" y="457311"/>
                    </a:cubicBezTo>
                    <a:cubicBezTo>
                      <a:pt x="210886" y="370443"/>
                      <a:pt x="198694" y="330819"/>
                      <a:pt x="188026" y="289671"/>
                    </a:cubicBezTo>
                    <a:cubicBezTo>
                      <a:pt x="177358" y="248523"/>
                      <a:pt x="174310" y="229727"/>
                      <a:pt x="166690" y="210423"/>
                    </a:cubicBezTo>
                    <a:cubicBezTo>
                      <a:pt x="159070" y="191119"/>
                      <a:pt x="149418" y="187055"/>
                      <a:pt x="142306" y="173847"/>
                    </a:cubicBezTo>
                    <a:cubicBezTo>
                      <a:pt x="135194" y="160639"/>
                      <a:pt x="128082" y="143367"/>
                      <a:pt x="124018" y="131175"/>
                    </a:cubicBezTo>
                    <a:cubicBezTo>
                      <a:pt x="119954" y="118983"/>
                      <a:pt x="113858" y="108823"/>
                      <a:pt x="117922" y="100695"/>
                    </a:cubicBezTo>
                    <a:cubicBezTo>
                      <a:pt x="121986" y="92567"/>
                      <a:pt x="142306" y="90027"/>
                      <a:pt x="148402" y="82407"/>
                    </a:cubicBezTo>
                    <a:cubicBezTo>
                      <a:pt x="154498" y="74787"/>
                      <a:pt x="156530" y="63611"/>
                      <a:pt x="154498" y="54975"/>
                    </a:cubicBezTo>
                    <a:cubicBezTo>
                      <a:pt x="152466" y="46339"/>
                      <a:pt x="144846" y="36687"/>
                      <a:pt x="136210" y="30591"/>
                    </a:cubicBezTo>
                    <a:cubicBezTo>
                      <a:pt x="127574" y="24495"/>
                      <a:pt x="82362" y="-1921"/>
                      <a:pt x="60010" y="1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Freeform 66">
                <a:extLst>
                  <a:ext uri="{FF2B5EF4-FFF2-40B4-BE49-F238E27FC236}">
                    <a16:creationId xmlns:a16="http://schemas.microsoft.com/office/drawing/2014/main" id="{D12C5A58-5A88-4FFF-8275-E46BCD6F62A6}"/>
                  </a:ext>
                </a:extLst>
              </p:cNvPr>
              <p:cNvSpPr/>
              <p:nvPr/>
            </p:nvSpPr>
            <p:spPr>
              <a:xfrm>
                <a:off x="3067836" y="1975406"/>
                <a:ext cx="501695" cy="1929431"/>
              </a:xfrm>
              <a:custGeom>
                <a:avLst/>
                <a:gdLst>
                  <a:gd name="connsiteX0" fmla="*/ 217 w 501695"/>
                  <a:gd name="connsiteY0" fmla="*/ 1783 h 1929431"/>
                  <a:gd name="connsiteX1" fmla="*/ 44332 w 501695"/>
                  <a:gd name="connsiteY1" fmla="*/ 73973 h 1929431"/>
                  <a:gd name="connsiteX2" fmla="*/ 96469 w 501695"/>
                  <a:gd name="connsiteY2" fmla="*/ 122099 h 1929431"/>
                  <a:gd name="connsiteX3" fmla="*/ 196732 w 501695"/>
                  <a:gd name="connsiteY3" fmla="*/ 154183 h 1929431"/>
                  <a:gd name="connsiteX4" fmla="*/ 317048 w 501695"/>
                  <a:gd name="connsiteY4" fmla="*/ 238405 h 1929431"/>
                  <a:gd name="connsiteX5" fmla="*/ 353143 w 501695"/>
                  <a:gd name="connsiteY5" fmla="*/ 270489 h 1929431"/>
                  <a:gd name="connsiteX6" fmla="*/ 365175 w 501695"/>
                  <a:gd name="connsiteY6" fmla="*/ 358720 h 1929431"/>
                  <a:gd name="connsiteX7" fmla="*/ 369185 w 501695"/>
                  <a:gd name="connsiteY7" fmla="*/ 406847 h 1929431"/>
                  <a:gd name="connsiteX8" fmla="*/ 369185 w 501695"/>
                  <a:gd name="connsiteY8" fmla="*/ 454973 h 1929431"/>
                  <a:gd name="connsiteX9" fmla="*/ 381217 w 501695"/>
                  <a:gd name="connsiteY9" fmla="*/ 527162 h 1929431"/>
                  <a:gd name="connsiteX10" fmla="*/ 401269 w 501695"/>
                  <a:gd name="connsiteY10" fmla="*/ 579299 h 1929431"/>
                  <a:gd name="connsiteX11" fmla="*/ 397259 w 501695"/>
                  <a:gd name="connsiteY11" fmla="*/ 631436 h 1929431"/>
                  <a:gd name="connsiteX12" fmla="*/ 409290 w 501695"/>
                  <a:gd name="connsiteY12" fmla="*/ 707636 h 1929431"/>
                  <a:gd name="connsiteX13" fmla="*/ 433353 w 501695"/>
                  <a:gd name="connsiteY13" fmla="*/ 852015 h 1929431"/>
                  <a:gd name="connsiteX14" fmla="*/ 449396 w 501695"/>
                  <a:gd name="connsiteY14" fmla="*/ 1020457 h 1929431"/>
                  <a:gd name="connsiteX15" fmla="*/ 461427 w 501695"/>
                  <a:gd name="connsiteY15" fmla="*/ 1060562 h 1929431"/>
                  <a:gd name="connsiteX16" fmla="*/ 469448 w 501695"/>
                  <a:gd name="connsiteY16" fmla="*/ 1092647 h 1929431"/>
                  <a:gd name="connsiteX17" fmla="*/ 473459 w 501695"/>
                  <a:gd name="connsiteY17" fmla="*/ 1220983 h 1929431"/>
                  <a:gd name="connsiteX18" fmla="*/ 489501 w 501695"/>
                  <a:gd name="connsiteY18" fmla="*/ 1401457 h 1929431"/>
                  <a:gd name="connsiteX19" fmla="*/ 493511 w 501695"/>
                  <a:gd name="connsiteY19" fmla="*/ 1545836 h 1929431"/>
                  <a:gd name="connsiteX20" fmla="*/ 501532 w 501695"/>
                  <a:gd name="connsiteY20" fmla="*/ 1706257 h 1929431"/>
                  <a:gd name="connsiteX21" fmla="*/ 493511 w 501695"/>
                  <a:gd name="connsiteY21" fmla="*/ 1798499 h 1929431"/>
                  <a:gd name="connsiteX22" fmla="*/ 441375 w 501695"/>
                  <a:gd name="connsiteY22" fmla="*/ 1782457 h 1929431"/>
                  <a:gd name="connsiteX23" fmla="*/ 369185 w 501695"/>
                  <a:gd name="connsiteY23" fmla="*/ 1782457 h 1929431"/>
                  <a:gd name="connsiteX24" fmla="*/ 345122 w 501695"/>
                  <a:gd name="connsiteY24" fmla="*/ 1874699 h 1929431"/>
                  <a:gd name="connsiteX25" fmla="*/ 260901 w 501695"/>
                  <a:gd name="connsiteY25" fmla="*/ 1926836 h 1929431"/>
                  <a:gd name="connsiteX26" fmla="*/ 280953 w 501695"/>
                  <a:gd name="connsiteY26" fmla="*/ 1794489 h 1929431"/>
                  <a:gd name="connsiteX27" fmla="*/ 292985 w 501695"/>
                  <a:gd name="connsiteY27" fmla="*/ 1694226 h 1929431"/>
                  <a:gd name="connsiteX28" fmla="*/ 264911 w 501695"/>
                  <a:gd name="connsiteY28" fmla="*/ 1618026 h 1929431"/>
                  <a:gd name="connsiteX29" fmla="*/ 260901 w 501695"/>
                  <a:gd name="connsiteY29" fmla="*/ 1469636 h 1929431"/>
                  <a:gd name="connsiteX30" fmla="*/ 216785 w 501695"/>
                  <a:gd name="connsiteY30" fmla="*/ 1313226 h 1929431"/>
                  <a:gd name="connsiteX31" fmla="*/ 160638 w 501695"/>
                  <a:gd name="connsiteY31" fmla="*/ 1092647 h 1929431"/>
                  <a:gd name="connsiteX32" fmla="*/ 124543 w 501695"/>
                  <a:gd name="connsiteY32" fmla="*/ 952278 h 1929431"/>
                  <a:gd name="connsiteX33" fmla="*/ 112511 w 501695"/>
                  <a:gd name="connsiteY33" fmla="*/ 663520 h 1929431"/>
                  <a:gd name="connsiteX34" fmla="*/ 48343 w 501695"/>
                  <a:gd name="connsiteY34" fmla="*/ 334657 h 1929431"/>
                  <a:gd name="connsiteX35" fmla="*/ 28290 w 501695"/>
                  <a:gd name="connsiteY35" fmla="*/ 154183 h 1929431"/>
                  <a:gd name="connsiteX36" fmla="*/ 217 w 501695"/>
                  <a:gd name="connsiteY36" fmla="*/ 1783 h 192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01695" h="1929431">
                    <a:moveTo>
                      <a:pt x="217" y="1783"/>
                    </a:moveTo>
                    <a:cubicBezTo>
                      <a:pt x="2891" y="-11585"/>
                      <a:pt x="28290" y="53920"/>
                      <a:pt x="44332" y="73973"/>
                    </a:cubicBezTo>
                    <a:cubicBezTo>
                      <a:pt x="60374" y="94026"/>
                      <a:pt x="71069" y="108731"/>
                      <a:pt x="96469" y="122099"/>
                    </a:cubicBezTo>
                    <a:cubicBezTo>
                      <a:pt x="121869" y="135467"/>
                      <a:pt x="159969" y="134799"/>
                      <a:pt x="196732" y="154183"/>
                    </a:cubicBezTo>
                    <a:cubicBezTo>
                      <a:pt x="233495" y="173567"/>
                      <a:pt x="290980" y="219021"/>
                      <a:pt x="317048" y="238405"/>
                    </a:cubicBezTo>
                    <a:cubicBezTo>
                      <a:pt x="343116" y="257789"/>
                      <a:pt x="345122" y="250437"/>
                      <a:pt x="353143" y="270489"/>
                    </a:cubicBezTo>
                    <a:cubicBezTo>
                      <a:pt x="361164" y="290541"/>
                      <a:pt x="362501" y="335994"/>
                      <a:pt x="365175" y="358720"/>
                    </a:cubicBezTo>
                    <a:cubicBezTo>
                      <a:pt x="367849" y="381446"/>
                      <a:pt x="368517" y="390805"/>
                      <a:pt x="369185" y="406847"/>
                    </a:cubicBezTo>
                    <a:cubicBezTo>
                      <a:pt x="369853" y="422889"/>
                      <a:pt x="367180" y="434921"/>
                      <a:pt x="369185" y="454973"/>
                    </a:cubicBezTo>
                    <a:cubicBezTo>
                      <a:pt x="371190" y="475025"/>
                      <a:pt x="375870" y="506441"/>
                      <a:pt x="381217" y="527162"/>
                    </a:cubicBezTo>
                    <a:cubicBezTo>
                      <a:pt x="386564" y="547883"/>
                      <a:pt x="398595" y="561920"/>
                      <a:pt x="401269" y="579299"/>
                    </a:cubicBezTo>
                    <a:cubicBezTo>
                      <a:pt x="403943" y="596678"/>
                      <a:pt x="395922" y="610047"/>
                      <a:pt x="397259" y="631436"/>
                    </a:cubicBezTo>
                    <a:cubicBezTo>
                      <a:pt x="398596" y="652825"/>
                      <a:pt x="403274" y="670873"/>
                      <a:pt x="409290" y="707636"/>
                    </a:cubicBezTo>
                    <a:cubicBezTo>
                      <a:pt x="415306" y="744399"/>
                      <a:pt x="426669" y="799878"/>
                      <a:pt x="433353" y="852015"/>
                    </a:cubicBezTo>
                    <a:cubicBezTo>
                      <a:pt x="440037" y="904152"/>
                      <a:pt x="444717" y="985699"/>
                      <a:pt x="449396" y="1020457"/>
                    </a:cubicBezTo>
                    <a:cubicBezTo>
                      <a:pt x="454075" y="1055215"/>
                      <a:pt x="458085" y="1048530"/>
                      <a:pt x="461427" y="1060562"/>
                    </a:cubicBezTo>
                    <a:cubicBezTo>
                      <a:pt x="464769" y="1072594"/>
                      <a:pt x="467443" y="1065910"/>
                      <a:pt x="469448" y="1092647"/>
                    </a:cubicBezTo>
                    <a:cubicBezTo>
                      <a:pt x="471453" y="1119384"/>
                      <a:pt x="470117" y="1169515"/>
                      <a:pt x="473459" y="1220983"/>
                    </a:cubicBezTo>
                    <a:cubicBezTo>
                      <a:pt x="476801" y="1272451"/>
                      <a:pt x="486159" y="1347315"/>
                      <a:pt x="489501" y="1401457"/>
                    </a:cubicBezTo>
                    <a:cubicBezTo>
                      <a:pt x="492843" y="1455599"/>
                      <a:pt x="491506" y="1495036"/>
                      <a:pt x="493511" y="1545836"/>
                    </a:cubicBezTo>
                    <a:cubicBezTo>
                      <a:pt x="495516" y="1596636"/>
                      <a:pt x="501532" y="1664147"/>
                      <a:pt x="501532" y="1706257"/>
                    </a:cubicBezTo>
                    <a:cubicBezTo>
                      <a:pt x="501532" y="1748367"/>
                      <a:pt x="503537" y="1785799"/>
                      <a:pt x="493511" y="1798499"/>
                    </a:cubicBezTo>
                    <a:cubicBezTo>
                      <a:pt x="483485" y="1811199"/>
                      <a:pt x="462096" y="1785131"/>
                      <a:pt x="441375" y="1782457"/>
                    </a:cubicBezTo>
                    <a:cubicBezTo>
                      <a:pt x="420654" y="1779783"/>
                      <a:pt x="385227" y="1767083"/>
                      <a:pt x="369185" y="1782457"/>
                    </a:cubicBezTo>
                    <a:cubicBezTo>
                      <a:pt x="353143" y="1797831"/>
                      <a:pt x="363169" y="1850636"/>
                      <a:pt x="345122" y="1874699"/>
                    </a:cubicBezTo>
                    <a:cubicBezTo>
                      <a:pt x="327075" y="1898762"/>
                      <a:pt x="271596" y="1940204"/>
                      <a:pt x="260901" y="1926836"/>
                    </a:cubicBezTo>
                    <a:cubicBezTo>
                      <a:pt x="250206" y="1913468"/>
                      <a:pt x="275606" y="1833257"/>
                      <a:pt x="280953" y="1794489"/>
                    </a:cubicBezTo>
                    <a:cubicBezTo>
                      <a:pt x="286300" y="1755721"/>
                      <a:pt x="295659" y="1723636"/>
                      <a:pt x="292985" y="1694226"/>
                    </a:cubicBezTo>
                    <a:cubicBezTo>
                      <a:pt x="290311" y="1664816"/>
                      <a:pt x="270258" y="1655458"/>
                      <a:pt x="264911" y="1618026"/>
                    </a:cubicBezTo>
                    <a:cubicBezTo>
                      <a:pt x="259564" y="1580594"/>
                      <a:pt x="268922" y="1520436"/>
                      <a:pt x="260901" y="1469636"/>
                    </a:cubicBezTo>
                    <a:cubicBezTo>
                      <a:pt x="252880" y="1418836"/>
                      <a:pt x="233495" y="1376057"/>
                      <a:pt x="216785" y="1313226"/>
                    </a:cubicBezTo>
                    <a:cubicBezTo>
                      <a:pt x="200075" y="1250395"/>
                      <a:pt x="176012" y="1152805"/>
                      <a:pt x="160638" y="1092647"/>
                    </a:cubicBezTo>
                    <a:cubicBezTo>
                      <a:pt x="145264" y="1032489"/>
                      <a:pt x="132564" y="1023799"/>
                      <a:pt x="124543" y="952278"/>
                    </a:cubicBezTo>
                    <a:cubicBezTo>
                      <a:pt x="116522" y="880757"/>
                      <a:pt x="125211" y="766457"/>
                      <a:pt x="112511" y="663520"/>
                    </a:cubicBezTo>
                    <a:cubicBezTo>
                      <a:pt x="99811" y="560583"/>
                      <a:pt x="62380" y="419546"/>
                      <a:pt x="48343" y="334657"/>
                    </a:cubicBezTo>
                    <a:cubicBezTo>
                      <a:pt x="34306" y="249768"/>
                      <a:pt x="36311" y="208993"/>
                      <a:pt x="28290" y="154183"/>
                    </a:cubicBezTo>
                    <a:cubicBezTo>
                      <a:pt x="20269" y="99373"/>
                      <a:pt x="-2457" y="15151"/>
                      <a:pt x="217" y="17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Freeform 67">
                <a:extLst>
                  <a:ext uri="{FF2B5EF4-FFF2-40B4-BE49-F238E27FC236}">
                    <a16:creationId xmlns:a16="http://schemas.microsoft.com/office/drawing/2014/main" id="{D818A9C9-53A4-4D32-A81D-1E419E500661}"/>
                  </a:ext>
                </a:extLst>
              </p:cNvPr>
              <p:cNvSpPr/>
              <p:nvPr/>
            </p:nvSpPr>
            <p:spPr>
              <a:xfrm>
                <a:off x="1962627" y="1061611"/>
                <a:ext cx="820807" cy="2475960"/>
              </a:xfrm>
              <a:custGeom>
                <a:avLst/>
                <a:gdLst>
                  <a:gd name="connsiteX0" fmla="*/ 46647 w 820807"/>
                  <a:gd name="connsiteY0" fmla="*/ 1178 h 2475960"/>
                  <a:gd name="connsiteX1" fmla="*/ 90762 w 820807"/>
                  <a:gd name="connsiteY1" fmla="*/ 117484 h 2475960"/>
                  <a:gd name="connsiteX2" fmla="*/ 154931 w 820807"/>
                  <a:gd name="connsiteY2" fmla="*/ 117484 h 2475960"/>
                  <a:gd name="connsiteX3" fmla="*/ 207068 w 820807"/>
                  <a:gd name="connsiteY3" fmla="*/ 93421 h 2475960"/>
                  <a:gd name="connsiteX4" fmla="*/ 239152 w 820807"/>
                  <a:gd name="connsiteY4" fmla="*/ 53315 h 2475960"/>
                  <a:gd name="connsiteX5" fmla="*/ 247173 w 820807"/>
                  <a:gd name="connsiteY5" fmla="*/ 41284 h 2475960"/>
                  <a:gd name="connsiteX6" fmla="*/ 239152 w 820807"/>
                  <a:gd name="connsiteY6" fmla="*/ 69357 h 2475960"/>
                  <a:gd name="connsiteX7" fmla="*/ 239152 w 820807"/>
                  <a:gd name="connsiteY7" fmla="*/ 149568 h 2475960"/>
                  <a:gd name="connsiteX8" fmla="*/ 247173 w 820807"/>
                  <a:gd name="connsiteY8" fmla="*/ 217747 h 2475960"/>
                  <a:gd name="connsiteX9" fmla="*/ 239152 w 820807"/>
                  <a:gd name="connsiteY9" fmla="*/ 326031 h 2475960"/>
                  <a:gd name="connsiteX10" fmla="*/ 251184 w 820807"/>
                  <a:gd name="connsiteY10" fmla="*/ 406242 h 2475960"/>
                  <a:gd name="connsiteX11" fmla="*/ 247173 w 820807"/>
                  <a:gd name="connsiteY11" fmla="*/ 494473 h 2475960"/>
                  <a:gd name="connsiteX12" fmla="*/ 315352 w 820807"/>
                  <a:gd name="connsiteY12" fmla="*/ 622810 h 2475960"/>
                  <a:gd name="connsiteX13" fmla="*/ 391552 w 820807"/>
                  <a:gd name="connsiteY13" fmla="*/ 735105 h 2475960"/>
                  <a:gd name="connsiteX14" fmla="*/ 431657 w 820807"/>
                  <a:gd name="connsiteY14" fmla="*/ 779221 h 2475960"/>
                  <a:gd name="connsiteX15" fmla="*/ 447699 w 820807"/>
                  <a:gd name="connsiteY15" fmla="*/ 743126 h 2475960"/>
                  <a:gd name="connsiteX16" fmla="*/ 491815 w 820807"/>
                  <a:gd name="connsiteY16" fmla="*/ 739115 h 2475960"/>
                  <a:gd name="connsiteX17" fmla="*/ 572026 w 820807"/>
                  <a:gd name="connsiteY17" fmla="*/ 763178 h 2475960"/>
                  <a:gd name="connsiteX18" fmla="*/ 640205 w 820807"/>
                  <a:gd name="connsiteY18" fmla="*/ 811305 h 2475960"/>
                  <a:gd name="connsiteX19" fmla="*/ 684320 w 820807"/>
                  <a:gd name="connsiteY19" fmla="*/ 839378 h 2475960"/>
                  <a:gd name="connsiteX20" fmla="*/ 728436 w 820807"/>
                  <a:gd name="connsiteY20" fmla="*/ 851410 h 2475960"/>
                  <a:gd name="connsiteX21" fmla="*/ 760520 w 820807"/>
                  <a:gd name="connsiteY21" fmla="*/ 827347 h 2475960"/>
                  <a:gd name="connsiteX22" fmla="*/ 780573 w 820807"/>
                  <a:gd name="connsiteY22" fmla="*/ 795263 h 2475960"/>
                  <a:gd name="connsiteX23" fmla="*/ 780573 w 820807"/>
                  <a:gd name="connsiteY23" fmla="*/ 871463 h 2475960"/>
                  <a:gd name="connsiteX24" fmla="*/ 804636 w 820807"/>
                  <a:gd name="connsiteY24" fmla="*/ 943652 h 2475960"/>
                  <a:gd name="connsiteX25" fmla="*/ 816668 w 820807"/>
                  <a:gd name="connsiteY25" fmla="*/ 999800 h 2475960"/>
                  <a:gd name="connsiteX26" fmla="*/ 820678 w 820807"/>
                  <a:gd name="connsiteY26" fmla="*/ 1051936 h 2475960"/>
                  <a:gd name="connsiteX27" fmla="*/ 812657 w 820807"/>
                  <a:gd name="connsiteY27" fmla="*/ 1140168 h 2475960"/>
                  <a:gd name="connsiteX28" fmla="*/ 792605 w 820807"/>
                  <a:gd name="connsiteY28" fmla="*/ 1264494 h 2475960"/>
                  <a:gd name="connsiteX29" fmla="*/ 728436 w 820807"/>
                  <a:gd name="connsiteY29" fmla="*/ 1384810 h 2475960"/>
                  <a:gd name="connsiteX30" fmla="*/ 668278 w 820807"/>
                  <a:gd name="connsiteY30" fmla="*/ 1521168 h 2475960"/>
                  <a:gd name="connsiteX31" fmla="*/ 628173 w 820807"/>
                  <a:gd name="connsiteY31" fmla="*/ 1621431 h 2475960"/>
                  <a:gd name="connsiteX32" fmla="*/ 588068 w 820807"/>
                  <a:gd name="connsiteY32" fmla="*/ 1833989 h 2475960"/>
                  <a:gd name="connsiteX33" fmla="*/ 576036 w 820807"/>
                  <a:gd name="connsiteY33" fmla="*/ 2042536 h 2475960"/>
                  <a:gd name="connsiteX34" fmla="*/ 572026 w 820807"/>
                  <a:gd name="connsiteY34" fmla="*/ 2303221 h 2475960"/>
                  <a:gd name="connsiteX35" fmla="*/ 539941 w 820807"/>
                  <a:gd name="connsiteY35" fmla="*/ 2443589 h 2475960"/>
                  <a:gd name="connsiteX36" fmla="*/ 515878 w 820807"/>
                  <a:gd name="connsiteY36" fmla="*/ 2475673 h 2475960"/>
                  <a:gd name="connsiteX37" fmla="*/ 443689 w 820807"/>
                  <a:gd name="connsiteY37" fmla="*/ 2455621 h 2475960"/>
                  <a:gd name="connsiteX38" fmla="*/ 415615 w 820807"/>
                  <a:gd name="connsiteY38" fmla="*/ 2395463 h 2475960"/>
                  <a:gd name="connsiteX39" fmla="*/ 395562 w 820807"/>
                  <a:gd name="connsiteY39" fmla="*/ 2231031 h 2475960"/>
                  <a:gd name="connsiteX40" fmla="*/ 383531 w 820807"/>
                  <a:gd name="connsiteY40" fmla="*/ 2046547 h 2475960"/>
                  <a:gd name="connsiteX41" fmla="*/ 379520 w 820807"/>
                  <a:gd name="connsiteY41" fmla="*/ 1918210 h 2475960"/>
                  <a:gd name="connsiteX42" fmla="*/ 383531 w 820807"/>
                  <a:gd name="connsiteY42" fmla="*/ 1886126 h 2475960"/>
                  <a:gd name="connsiteX43" fmla="*/ 367489 w 820807"/>
                  <a:gd name="connsiteY43" fmla="*/ 1878105 h 2475960"/>
                  <a:gd name="connsiteX44" fmla="*/ 383531 w 820807"/>
                  <a:gd name="connsiteY44" fmla="*/ 1805915 h 2475960"/>
                  <a:gd name="connsiteX45" fmla="*/ 395562 w 820807"/>
                  <a:gd name="connsiteY45" fmla="*/ 1725705 h 2475960"/>
                  <a:gd name="connsiteX46" fmla="*/ 399573 w 820807"/>
                  <a:gd name="connsiteY46" fmla="*/ 1613410 h 2475960"/>
                  <a:gd name="connsiteX47" fmla="*/ 395562 w 820807"/>
                  <a:gd name="connsiteY47" fmla="*/ 1517157 h 2475960"/>
                  <a:gd name="connsiteX48" fmla="*/ 383531 w 820807"/>
                  <a:gd name="connsiteY48" fmla="*/ 1364757 h 2475960"/>
                  <a:gd name="connsiteX49" fmla="*/ 351447 w 820807"/>
                  <a:gd name="connsiteY49" fmla="*/ 1280536 h 2475960"/>
                  <a:gd name="connsiteX50" fmla="*/ 327384 w 820807"/>
                  <a:gd name="connsiteY50" fmla="*/ 1152200 h 2475960"/>
                  <a:gd name="connsiteX51" fmla="*/ 291289 w 820807"/>
                  <a:gd name="connsiteY51" fmla="*/ 1084021 h 2475960"/>
                  <a:gd name="connsiteX52" fmla="*/ 183005 w 820807"/>
                  <a:gd name="connsiteY52" fmla="*/ 971726 h 2475960"/>
                  <a:gd name="connsiteX53" fmla="*/ 146910 w 820807"/>
                  <a:gd name="connsiteY53" fmla="*/ 887505 h 2475960"/>
                  <a:gd name="connsiteX54" fmla="*/ 74720 w 820807"/>
                  <a:gd name="connsiteY54" fmla="*/ 743126 h 2475960"/>
                  <a:gd name="connsiteX55" fmla="*/ 50657 w 820807"/>
                  <a:gd name="connsiteY55" fmla="*/ 695000 h 2475960"/>
                  <a:gd name="connsiteX56" fmla="*/ 30605 w 820807"/>
                  <a:gd name="connsiteY56" fmla="*/ 642863 h 2475960"/>
                  <a:gd name="connsiteX57" fmla="*/ 14562 w 820807"/>
                  <a:gd name="connsiteY57" fmla="*/ 486452 h 2475960"/>
                  <a:gd name="connsiteX58" fmla="*/ 6541 w 820807"/>
                  <a:gd name="connsiteY58" fmla="*/ 374157 h 2475960"/>
                  <a:gd name="connsiteX59" fmla="*/ 2531 w 820807"/>
                  <a:gd name="connsiteY59" fmla="*/ 261863 h 2475960"/>
                  <a:gd name="connsiteX60" fmla="*/ 2531 w 820807"/>
                  <a:gd name="connsiteY60" fmla="*/ 249831 h 2475960"/>
                  <a:gd name="connsiteX61" fmla="*/ 34615 w 820807"/>
                  <a:gd name="connsiteY61" fmla="*/ 129515 h 2475960"/>
                  <a:gd name="connsiteX62" fmla="*/ 46647 w 820807"/>
                  <a:gd name="connsiteY62" fmla="*/ 61336 h 2475960"/>
                  <a:gd name="connsiteX63" fmla="*/ 46647 w 820807"/>
                  <a:gd name="connsiteY63" fmla="*/ 1178 h 247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820807" h="2475960">
                    <a:moveTo>
                      <a:pt x="46647" y="1178"/>
                    </a:moveTo>
                    <a:cubicBezTo>
                      <a:pt x="53999" y="10536"/>
                      <a:pt x="72715" y="98100"/>
                      <a:pt x="90762" y="117484"/>
                    </a:cubicBezTo>
                    <a:cubicBezTo>
                      <a:pt x="108809" y="136868"/>
                      <a:pt x="135547" y="121494"/>
                      <a:pt x="154931" y="117484"/>
                    </a:cubicBezTo>
                    <a:cubicBezTo>
                      <a:pt x="174315" y="113474"/>
                      <a:pt x="193031" y="104116"/>
                      <a:pt x="207068" y="93421"/>
                    </a:cubicBezTo>
                    <a:cubicBezTo>
                      <a:pt x="221105" y="82726"/>
                      <a:pt x="232468" y="62004"/>
                      <a:pt x="239152" y="53315"/>
                    </a:cubicBezTo>
                    <a:cubicBezTo>
                      <a:pt x="245836" y="44626"/>
                      <a:pt x="247173" y="38610"/>
                      <a:pt x="247173" y="41284"/>
                    </a:cubicBezTo>
                    <a:cubicBezTo>
                      <a:pt x="247173" y="43958"/>
                      <a:pt x="240489" y="51310"/>
                      <a:pt x="239152" y="69357"/>
                    </a:cubicBezTo>
                    <a:cubicBezTo>
                      <a:pt x="237815" y="87404"/>
                      <a:pt x="237815" y="124837"/>
                      <a:pt x="239152" y="149568"/>
                    </a:cubicBezTo>
                    <a:cubicBezTo>
                      <a:pt x="240489" y="174299"/>
                      <a:pt x="247173" y="188337"/>
                      <a:pt x="247173" y="217747"/>
                    </a:cubicBezTo>
                    <a:cubicBezTo>
                      <a:pt x="247173" y="247157"/>
                      <a:pt x="238484" y="294615"/>
                      <a:pt x="239152" y="326031"/>
                    </a:cubicBezTo>
                    <a:cubicBezTo>
                      <a:pt x="239820" y="357447"/>
                      <a:pt x="249847" y="378168"/>
                      <a:pt x="251184" y="406242"/>
                    </a:cubicBezTo>
                    <a:cubicBezTo>
                      <a:pt x="252521" y="434316"/>
                      <a:pt x="236478" y="458378"/>
                      <a:pt x="247173" y="494473"/>
                    </a:cubicBezTo>
                    <a:cubicBezTo>
                      <a:pt x="257868" y="530568"/>
                      <a:pt x="291289" y="582705"/>
                      <a:pt x="315352" y="622810"/>
                    </a:cubicBezTo>
                    <a:cubicBezTo>
                      <a:pt x="339415" y="662915"/>
                      <a:pt x="372168" y="709037"/>
                      <a:pt x="391552" y="735105"/>
                    </a:cubicBezTo>
                    <a:cubicBezTo>
                      <a:pt x="410936" y="761173"/>
                      <a:pt x="422299" y="777884"/>
                      <a:pt x="431657" y="779221"/>
                    </a:cubicBezTo>
                    <a:cubicBezTo>
                      <a:pt x="441015" y="780558"/>
                      <a:pt x="437673" y="749810"/>
                      <a:pt x="447699" y="743126"/>
                    </a:cubicBezTo>
                    <a:cubicBezTo>
                      <a:pt x="457725" y="736442"/>
                      <a:pt x="471094" y="735773"/>
                      <a:pt x="491815" y="739115"/>
                    </a:cubicBezTo>
                    <a:cubicBezTo>
                      <a:pt x="512536" y="742457"/>
                      <a:pt x="547294" y="751146"/>
                      <a:pt x="572026" y="763178"/>
                    </a:cubicBezTo>
                    <a:cubicBezTo>
                      <a:pt x="596758" y="775210"/>
                      <a:pt x="621489" y="798605"/>
                      <a:pt x="640205" y="811305"/>
                    </a:cubicBezTo>
                    <a:cubicBezTo>
                      <a:pt x="658921" y="824005"/>
                      <a:pt x="669615" y="832694"/>
                      <a:pt x="684320" y="839378"/>
                    </a:cubicBezTo>
                    <a:cubicBezTo>
                      <a:pt x="699025" y="846062"/>
                      <a:pt x="715736" y="853415"/>
                      <a:pt x="728436" y="851410"/>
                    </a:cubicBezTo>
                    <a:cubicBezTo>
                      <a:pt x="741136" y="849405"/>
                      <a:pt x="751831" y="836705"/>
                      <a:pt x="760520" y="827347"/>
                    </a:cubicBezTo>
                    <a:cubicBezTo>
                      <a:pt x="769209" y="817989"/>
                      <a:pt x="777231" y="787910"/>
                      <a:pt x="780573" y="795263"/>
                    </a:cubicBezTo>
                    <a:cubicBezTo>
                      <a:pt x="783915" y="802616"/>
                      <a:pt x="776563" y="846732"/>
                      <a:pt x="780573" y="871463"/>
                    </a:cubicBezTo>
                    <a:cubicBezTo>
                      <a:pt x="784583" y="896194"/>
                      <a:pt x="798620" y="922263"/>
                      <a:pt x="804636" y="943652"/>
                    </a:cubicBezTo>
                    <a:cubicBezTo>
                      <a:pt x="810652" y="965042"/>
                      <a:pt x="813994" y="981753"/>
                      <a:pt x="816668" y="999800"/>
                    </a:cubicBezTo>
                    <a:cubicBezTo>
                      <a:pt x="819342" y="1017847"/>
                      <a:pt x="821346" y="1028541"/>
                      <a:pt x="820678" y="1051936"/>
                    </a:cubicBezTo>
                    <a:cubicBezTo>
                      <a:pt x="820010" y="1075331"/>
                      <a:pt x="817336" y="1104742"/>
                      <a:pt x="812657" y="1140168"/>
                    </a:cubicBezTo>
                    <a:cubicBezTo>
                      <a:pt x="807978" y="1175594"/>
                      <a:pt x="806642" y="1223720"/>
                      <a:pt x="792605" y="1264494"/>
                    </a:cubicBezTo>
                    <a:cubicBezTo>
                      <a:pt x="778568" y="1305268"/>
                      <a:pt x="749157" y="1342031"/>
                      <a:pt x="728436" y="1384810"/>
                    </a:cubicBezTo>
                    <a:cubicBezTo>
                      <a:pt x="707715" y="1427589"/>
                      <a:pt x="684989" y="1481731"/>
                      <a:pt x="668278" y="1521168"/>
                    </a:cubicBezTo>
                    <a:cubicBezTo>
                      <a:pt x="651568" y="1560605"/>
                      <a:pt x="641541" y="1569294"/>
                      <a:pt x="628173" y="1621431"/>
                    </a:cubicBezTo>
                    <a:cubicBezTo>
                      <a:pt x="614805" y="1673568"/>
                      <a:pt x="596758" y="1763805"/>
                      <a:pt x="588068" y="1833989"/>
                    </a:cubicBezTo>
                    <a:cubicBezTo>
                      <a:pt x="579379" y="1904173"/>
                      <a:pt x="578710" y="1964331"/>
                      <a:pt x="576036" y="2042536"/>
                    </a:cubicBezTo>
                    <a:cubicBezTo>
                      <a:pt x="573362" y="2120741"/>
                      <a:pt x="578042" y="2236379"/>
                      <a:pt x="572026" y="2303221"/>
                    </a:cubicBezTo>
                    <a:cubicBezTo>
                      <a:pt x="566010" y="2370063"/>
                      <a:pt x="549299" y="2414847"/>
                      <a:pt x="539941" y="2443589"/>
                    </a:cubicBezTo>
                    <a:cubicBezTo>
                      <a:pt x="530583" y="2472331"/>
                      <a:pt x="531920" y="2473668"/>
                      <a:pt x="515878" y="2475673"/>
                    </a:cubicBezTo>
                    <a:cubicBezTo>
                      <a:pt x="499836" y="2477678"/>
                      <a:pt x="460399" y="2468989"/>
                      <a:pt x="443689" y="2455621"/>
                    </a:cubicBezTo>
                    <a:cubicBezTo>
                      <a:pt x="426979" y="2442253"/>
                      <a:pt x="423636" y="2432895"/>
                      <a:pt x="415615" y="2395463"/>
                    </a:cubicBezTo>
                    <a:cubicBezTo>
                      <a:pt x="407594" y="2358031"/>
                      <a:pt x="400909" y="2289184"/>
                      <a:pt x="395562" y="2231031"/>
                    </a:cubicBezTo>
                    <a:cubicBezTo>
                      <a:pt x="390215" y="2172878"/>
                      <a:pt x="386205" y="2098684"/>
                      <a:pt x="383531" y="2046547"/>
                    </a:cubicBezTo>
                    <a:cubicBezTo>
                      <a:pt x="380857" y="1994410"/>
                      <a:pt x="379520" y="1944947"/>
                      <a:pt x="379520" y="1918210"/>
                    </a:cubicBezTo>
                    <a:cubicBezTo>
                      <a:pt x="379520" y="1891473"/>
                      <a:pt x="385536" y="1892810"/>
                      <a:pt x="383531" y="1886126"/>
                    </a:cubicBezTo>
                    <a:cubicBezTo>
                      <a:pt x="381526" y="1879442"/>
                      <a:pt x="367489" y="1891473"/>
                      <a:pt x="367489" y="1878105"/>
                    </a:cubicBezTo>
                    <a:cubicBezTo>
                      <a:pt x="367489" y="1864737"/>
                      <a:pt x="378852" y="1831315"/>
                      <a:pt x="383531" y="1805915"/>
                    </a:cubicBezTo>
                    <a:cubicBezTo>
                      <a:pt x="388210" y="1780515"/>
                      <a:pt x="392888" y="1757789"/>
                      <a:pt x="395562" y="1725705"/>
                    </a:cubicBezTo>
                    <a:cubicBezTo>
                      <a:pt x="398236" y="1693621"/>
                      <a:pt x="399573" y="1648168"/>
                      <a:pt x="399573" y="1613410"/>
                    </a:cubicBezTo>
                    <a:cubicBezTo>
                      <a:pt x="399573" y="1578652"/>
                      <a:pt x="398236" y="1558599"/>
                      <a:pt x="395562" y="1517157"/>
                    </a:cubicBezTo>
                    <a:cubicBezTo>
                      <a:pt x="392888" y="1475715"/>
                      <a:pt x="390884" y="1404194"/>
                      <a:pt x="383531" y="1364757"/>
                    </a:cubicBezTo>
                    <a:cubicBezTo>
                      <a:pt x="376179" y="1325320"/>
                      <a:pt x="360805" y="1315962"/>
                      <a:pt x="351447" y="1280536"/>
                    </a:cubicBezTo>
                    <a:cubicBezTo>
                      <a:pt x="342089" y="1245110"/>
                      <a:pt x="337410" y="1184953"/>
                      <a:pt x="327384" y="1152200"/>
                    </a:cubicBezTo>
                    <a:cubicBezTo>
                      <a:pt x="317358" y="1119447"/>
                      <a:pt x="315352" y="1114100"/>
                      <a:pt x="291289" y="1084021"/>
                    </a:cubicBezTo>
                    <a:cubicBezTo>
                      <a:pt x="267226" y="1053942"/>
                      <a:pt x="207068" y="1004479"/>
                      <a:pt x="183005" y="971726"/>
                    </a:cubicBezTo>
                    <a:cubicBezTo>
                      <a:pt x="158942" y="938973"/>
                      <a:pt x="164957" y="925605"/>
                      <a:pt x="146910" y="887505"/>
                    </a:cubicBezTo>
                    <a:cubicBezTo>
                      <a:pt x="128863" y="849405"/>
                      <a:pt x="74720" y="743126"/>
                      <a:pt x="74720" y="743126"/>
                    </a:cubicBezTo>
                    <a:cubicBezTo>
                      <a:pt x="58678" y="711042"/>
                      <a:pt x="58009" y="711710"/>
                      <a:pt x="50657" y="695000"/>
                    </a:cubicBezTo>
                    <a:cubicBezTo>
                      <a:pt x="43305" y="678290"/>
                      <a:pt x="36621" y="677621"/>
                      <a:pt x="30605" y="642863"/>
                    </a:cubicBezTo>
                    <a:cubicBezTo>
                      <a:pt x="24589" y="608105"/>
                      <a:pt x="18573" y="531236"/>
                      <a:pt x="14562" y="486452"/>
                    </a:cubicBezTo>
                    <a:cubicBezTo>
                      <a:pt x="10551" y="441668"/>
                      <a:pt x="8546" y="411588"/>
                      <a:pt x="6541" y="374157"/>
                    </a:cubicBezTo>
                    <a:cubicBezTo>
                      <a:pt x="4536" y="336726"/>
                      <a:pt x="3199" y="282584"/>
                      <a:pt x="2531" y="261863"/>
                    </a:cubicBezTo>
                    <a:cubicBezTo>
                      <a:pt x="1863" y="241142"/>
                      <a:pt x="-2816" y="271889"/>
                      <a:pt x="2531" y="249831"/>
                    </a:cubicBezTo>
                    <a:cubicBezTo>
                      <a:pt x="7878" y="227773"/>
                      <a:pt x="27262" y="160931"/>
                      <a:pt x="34615" y="129515"/>
                    </a:cubicBezTo>
                    <a:cubicBezTo>
                      <a:pt x="41968" y="98099"/>
                      <a:pt x="43973" y="82057"/>
                      <a:pt x="46647" y="61336"/>
                    </a:cubicBezTo>
                    <a:cubicBezTo>
                      <a:pt x="49321" y="40615"/>
                      <a:pt x="39295" y="-8180"/>
                      <a:pt x="46647" y="117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Freeform 68">
                <a:extLst>
                  <a:ext uri="{FF2B5EF4-FFF2-40B4-BE49-F238E27FC236}">
                    <a16:creationId xmlns:a16="http://schemas.microsoft.com/office/drawing/2014/main" id="{1E5664A2-648E-46D8-8041-C79091E54D7C}"/>
                  </a:ext>
                </a:extLst>
              </p:cNvPr>
              <p:cNvSpPr/>
              <p:nvPr/>
            </p:nvSpPr>
            <p:spPr>
              <a:xfrm>
                <a:off x="3369294" y="3701664"/>
                <a:ext cx="188144" cy="101390"/>
              </a:xfrm>
              <a:custGeom>
                <a:avLst/>
                <a:gdLst>
                  <a:gd name="connsiteX0" fmla="*/ 176546 w 188144"/>
                  <a:gd name="connsiteY0" fmla="*/ 11816 h 101390"/>
                  <a:gd name="connsiteX1" fmla="*/ 181626 w 188144"/>
                  <a:gd name="connsiteY1" fmla="*/ 98176 h 101390"/>
                  <a:gd name="connsiteX2" fmla="*/ 156226 w 188144"/>
                  <a:gd name="connsiteY2" fmla="*/ 82936 h 101390"/>
                  <a:gd name="connsiteX3" fmla="*/ 105426 w 188144"/>
                  <a:gd name="connsiteY3" fmla="*/ 82936 h 101390"/>
                  <a:gd name="connsiteX4" fmla="*/ 49546 w 188144"/>
                  <a:gd name="connsiteY4" fmla="*/ 88016 h 101390"/>
                  <a:gd name="connsiteX5" fmla="*/ 3826 w 188144"/>
                  <a:gd name="connsiteY5" fmla="*/ 98176 h 101390"/>
                  <a:gd name="connsiteX6" fmla="*/ 8906 w 188144"/>
                  <a:gd name="connsiteY6" fmla="*/ 52456 h 101390"/>
                  <a:gd name="connsiteX7" fmla="*/ 59706 w 188144"/>
                  <a:gd name="connsiteY7" fmla="*/ 6736 h 101390"/>
                  <a:gd name="connsiteX8" fmla="*/ 176546 w 188144"/>
                  <a:gd name="connsiteY8" fmla="*/ 11816 h 10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144" h="101390">
                    <a:moveTo>
                      <a:pt x="176546" y="11816"/>
                    </a:moveTo>
                    <a:cubicBezTo>
                      <a:pt x="196866" y="27056"/>
                      <a:pt x="185013" y="86323"/>
                      <a:pt x="181626" y="98176"/>
                    </a:cubicBezTo>
                    <a:cubicBezTo>
                      <a:pt x="178239" y="110029"/>
                      <a:pt x="168926" y="85476"/>
                      <a:pt x="156226" y="82936"/>
                    </a:cubicBezTo>
                    <a:cubicBezTo>
                      <a:pt x="143526" y="80396"/>
                      <a:pt x="123206" y="82089"/>
                      <a:pt x="105426" y="82936"/>
                    </a:cubicBezTo>
                    <a:cubicBezTo>
                      <a:pt x="87646" y="83783"/>
                      <a:pt x="66479" y="85476"/>
                      <a:pt x="49546" y="88016"/>
                    </a:cubicBezTo>
                    <a:cubicBezTo>
                      <a:pt x="32613" y="90556"/>
                      <a:pt x="10599" y="104103"/>
                      <a:pt x="3826" y="98176"/>
                    </a:cubicBezTo>
                    <a:cubicBezTo>
                      <a:pt x="-2947" y="92249"/>
                      <a:pt x="-407" y="67696"/>
                      <a:pt x="8906" y="52456"/>
                    </a:cubicBezTo>
                    <a:cubicBezTo>
                      <a:pt x="18219" y="37216"/>
                      <a:pt x="39386" y="16049"/>
                      <a:pt x="59706" y="6736"/>
                    </a:cubicBezTo>
                    <a:cubicBezTo>
                      <a:pt x="80026" y="-2577"/>
                      <a:pt x="156226" y="-3424"/>
                      <a:pt x="176546" y="118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Freeform 69">
                <a:extLst>
                  <a:ext uri="{FF2B5EF4-FFF2-40B4-BE49-F238E27FC236}">
                    <a16:creationId xmlns:a16="http://schemas.microsoft.com/office/drawing/2014/main" id="{03C878C1-D0A7-4854-90D7-9AD83DA9733E}"/>
                  </a:ext>
                </a:extLst>
              </p:cNvPr>
              <p:cNvSpPr/>
              <p:nvPr/>
            </p:nvSpPr>
            <p:spPr>
              <a:xfrm>
                <a:off x="2013205" y="1026478"/>
                <a:ext cx="200477" cy="252445"/>
              </a:xfrm>
              <a:custGeom>
                <a:avLst/>
                <a:gdLst>
                  <a:gd name="connsiteX0" fmla="*/ 196595 w 198015"/>
                  <a:gd name="connsiteY0" fmla="*/ 136842 h 252445"/>
                  <a:gd name="connsiteX1" fmla="*/ 176275 w 198015"/>
                  <a:gd name="connsiteY1" fmla="*/ 86042 h 252445"/>
                  <a:gd name="connsiteX2" fmla="*/ 181355 w 198015"/>
                  <a:gd name="connsiteY2" fmla="*/ 40322 h 252445"/>
                  <a:gd name="connsiteX3" fmla="*/ 155955 w 198015"/>
                  <a:gd name="connsiteY3" fmla="*/ 9842 h 252445"/>
                  <a:gd name="connsiteX4" fmla="*/ 155955 w 198015"/>
                  <a:gd name="connsiteY4" fmla="*/ 50482 h 252445"/>
                  <a:gd name="connsiteX5" fmla="*/ 110235 w 198015"/>
                  <a:gd name="connsiteY5" fmla="*/ 65722 h 252445"/>
                  <a:gd name="connsiteX6" fmla="*/ 64515 w 198015"/>
                  <a:gd name="connsiteY6" fmla="*/ 65722 h 252445"/>
                  <a:gd name="connsiteX7" fmla="*/ 23875 w 198015"/>
                  <a:gd name="connsiteY7" fmla="*/ 20002 h 252445"/>
                  <a:gd name="connsiteX8" fmla="*/ 3555 w 198015"/>
                  <a:gd name="connsiteY8" fmla="*/ 4762 h 252445"/>
                  <a:gd name="connsiteX9" fmla="*/ 3555 w 198015"/>
                  <a:gd name="connsiteY9" fmla="*/ 101282 h 252445"/>
                  <a:gd name="connsiteX10" fmla="*/ 39115 w 198015"/>
                  <a:gd name="connsiteY10" fmla="*/ 243522 h 252445"/>
                  <a:gd name="connsiteX11" fmla="*/ 130555 w 198015"/>
                  <a:gd name="connsiteY11" fmla="*/ 228282 h 252445"/>
                  <a:gd name="connsiteX12" fmla="*/ 196595 w 198015"/>
                  <a:gd name="connsiteY12" fmla="*/ 136842 h 252445"/>
                  <a:gd name="connsiteX0" fmla="*/ 196595 w 200477"/>
                  <a:gd name="connsiteY0" fmla="*/ 136842 h 252445"/>
                  <a:gd name="connsiteX1" fmla="*/ 191515 w 200477"/>
                  <a:gd name="connsiteY1" fmla="*/ 80962 h 252445"/>
                  <a:gd name="connsiteX2" fmla="*/ 181355 w 200477"/>
                  <a:gd name="connsiteY2" fmla="*/ 40322 h 252445"/>
                  <a:gd name="connsiteX3" fmla="*/ 155955 w 200477"/>
                  <a:gd name="connsiteY3" fmla="*/ 9842 h 252445"/>
                  <a:gd name="connsiteX4" fmla="*/ 155955 w 200477"/>
                  <a:gd name="connsiteY4" fmla="*/ 50482 h 252445"/>
                  <a:gd name="connsiteX5" fmla="*/ 110235 w 200477"/>
                  <a:gd name="connsiteY5" fmla="*/ 65722 h 252445"/>
                  <a:gd name="connsiteX6" fmla="*/ 64515 w 200477"/>
                  <a:gd name="connsiteY6" fmla="*/ 65722 h 252445"/>
                  <a:gd name="connsiteX7" fmla="*/ 23875 w 200477"/>
                  <a:gd name="connsiteY7" fmla="*/ 20002 h 252445"/>
                  <a:gd name="connsiteX8" fmla="*/ 3555 w 200477"/>
                  <a:gd name="connsiteY8" fmla="*/ 4762 h 252445"/>
                  <a:gd name="connsiteX9" fmla="*/ 3555 w 200477"/>
                  <a:gd name="connsiteY9" fmla="*/ 101282 h 252445"/>
                  <a:gd name="connsiteX10" fmla="*/ 39115 w 200477"/>
                  <a:gd name="connsiteY10" fmla="*/ 243522 h 252445"/>
                  <a:gd name="connsiteX11" fmla="*/ 130555 w 200477"/>
                  <a:gd name="connsiteY11" fmla="*/ 228282 h 252445"/>
                  <a:gd name="connsiteX12" fmla="*/ 196595 w 200477"/>
                  <a:gd name="connsiteY12" fmla="*/ 136842 h 2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0477" h="252445">
                    <a:moveTo>
                      <a:pt x="196595" y="136842"/>
                    </a:moveTo>
                    <a:cubicBezTo>
                      <a:pt x="206755" y="112289"/>
                      <a:pt x="194055" y="97049"/>
                      <a:pt x="191515" y="80962"/>
                    </a:cubicBezTo>
                    <a:cubicBezTo>
                      <a:pt x="188975" y="64875"/>
                      <a:pt x="187282" y="52175"/>
                      <a:pt x="181355" y="40322"/>
                    </a:cubicBezTo>
                    <a:cubicBezTo>
                      <a:pt x="175428" y="28469"/>
                      <a:pt x="160188" y="8149"/>
                      <a:pt x="155955" y="9842"/>
                    </a:cubicBezTo>
                    <a:cubicBezTo>
                      <a:pt x="151722" y="11535"/>
                      <a:pt x="163575" y="41169"/>
                      <a:pt x="155955" y="50482"/>
                    </a:cubicBezTo>
                    <a:cubicBezTo>
                      <a:pt x="148335" y="59795"/>
                      <a:pt x="125475" y="63182"/>
                      <a:pt x="110235" y="65722"/>
                    </a:cubicBezTo>
                    <a:cubicBezTo>
                      <a:pt x="94995" y="68262"/>
                      <a:pt x="78908" y="73342"/>
                      <a:pt x="64515" y="65722"/>
                    </a:cubicBezTo>
                    <a:cubicBezTo>
                      <a:pt x="50122" y="58102"/>
                      <a:pt x="34035" y="30162"/>
                      <a:pt x="23875" y="20002"/>
                    </a:cubicBezTo>
                    <a:cubicBezTo>
                      <a:pt x="13715" y="9842"/>
                      <a:pt x="6942" y="-8785"/>
                      <a:pt x="3555" y="4762"/>
                    </a:cubicBezTo>
                    <a:cubicBezTo>
                      <a:pt x="168" y="18309"/>
                      <a:pt x="-2372" y="61489"/>
                      <a:pt x="3555" y="101282"/>
                    </a:cubicBezTo>
                    <a:cubicBezTo>
                      <a:pt x="9482" y="141075"/>
                      <a:pt x="17948" y="222355"/>
                      <a:pt x="39115" y="243522"/>
                    </a:cubicBezTo>
                    <a:cubicBezTo>
                      <a:pt x="60282" y="264689"/>
                      <a:pt x="106848" y="243522"/>
                      <a:pt x="130555" y="228282"/>
                    </a:cubicBezTo>
                    <a:cubicBezTo>
                      <a:pt x="154262" y="213042"/>
                      <a:pt x="186435" y="161395"/>
                      <a:pt x="196595" y="1368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-387350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C++: Un mejor C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3862388" y="981075"/>
            <a:ext cx="8329612" cy="511016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2800" dirty="0">
                <a:solidFill>
                  <a:schemeClr val="bg1"/>
                </a:solidFill>
              </a:rPr>
              <a:t>El lenguaje C</a:t>
            </a:r>
          </a:p>
          <a:p>
            <a:pPr marL="714375" lvl="1" indent="-352425"/>
            <a:r>
              <a:rPr lang="es-ES" dirty="0" smtClean="0">
                <a:solidFill>
                  <a:schemeClr val="bg1"/>
                </a:solidFill>
              </a:rPr>
              <a:t>Lenguaje creado por Dennis M. </a:t>
            </a:r>
            <a:r>
              <a:rPr lang="es-ES" dirty="0" err="1" smtClean="0">
                <a:solidFill>
                  <a:schemeClr val="bg1"/>
                </a:solidFill>
              </a:rPr>
              <a:t>Ritchie</a:t>
            </a:r>
            <a:r>
              <a:rPr lang="es-ES" dirty="0" smtClean="0">
                <a:solidFill>
                  <a:schemeClr val="bg1"/>
                </a:solidFill>
              </a:rPr>
              <a:t> en 1972</a:t>
            </a:r>
          </a:p>
          <a:p>
            <a:pPr marL="714375" lvl="1" indent="-352425"/>
            <a:r>
              <a:rPr lang="es-ES" dirty="0" smtClean="0">
                <a:solidFill>
                  <a:schemeClr val="bg1"/>
                </a:solidFill>
              </a:rPr>
              <a:t>Lenguaje de nivel medio:</a:t>
            </a:r>
          </a:p>
          <a:p>
            <a:pPr marL="1076325" lvl="2" indent="-361950"/>
            <a:r>
              <a:rPr lang="es-ES" sz="2200" dirty="0">
                <a:solidFill>
                  <a:schemeClr val="bg1"/>
                </a:solidFill>
              </a:rPr>
              <a:t>Estructuras típicas de los lenguajes de alto nivel</a:t>
            </a:r>
          </a:p>
          <a:p>
            <a:pPr marL="1076325" lvl="2" indent="-361950"/>
            <a:r>
              <a:rPr lang="es-ES" sz="2200" dirty="0">
                <a:solidFill>
                  <a:schemeClr val="bg1"/>
                </a:solidFill>
              </a:rPr>
              <a:t>Construcciones para control a nivel de máquina</a:t>
            </a:r>
          </a:p>
          <a:p>
            <a:pPr marL="714375" lvl="1" indent="-352425"/>
            <a:r>
              <a:rPr lang="es-ES" dirty="0" smtClean="0">
                <a:solidFill>
                  <a:schemeClr val="bg1"/>
                </a:solidFill>
              </a:rPr>
              <a:t>Lenguaje sencillo (pocas palabras reservadas)</a:t>
            </a:r>
          </a:p>
          <a:p>
            <a:pPr marL="714375" lvl="1" indent="-352425"/>
            <a:r>
              <a:rPr lang="es-ES_tradnl" spc="-80" dirty="0">
                <a:solidFill>
                  <a:schemeClr val="bg1"/>
                </a:solidFill>
              </a:rPr>
              <a:t>Lenguaje estructurado (no e</a:t>
            </a:r>
            <a:r>
              <a:rPr lang="es-ES_tradnl" spc="-80" noProof="1">
                <a:solidFill>
                  <a:schemeClr val="bg1"/>
                </a:solidFill>
              </a:rPr>
              <a:t>strictamente estructurado en bloques)</a:t>
            </a:r>
          </a:p>
          <a:p>
            <a:pPr marL="714375" lvl="1" indent="-352425"/>
            <a:r>
              <a:rPr lang="es-ES_tradnl" spc="-30" noProof="1">
                <a:solidFill>
                  <a:schemeClr val="bg1"/>
                </a:solidFill>
              </a:rPr>
              <a:t>Compartimentalización de código</a:t>
            </a:r>
            <a:r>
              <a:rPr lang="es-ES_tradnl" spc="-30" dirty="0">
                <a:solidFill>
                  <a:schemeClr val="bg1"/>
                </a:solidFill>
              </a:rPr>
              <a:t> (funciones)</a:t>
            </a:r>
            <a:r>
              <a:rPr lang="es-ES_tradnl" spc="-30" noProof="1">
                <a:solidFill>
                  <a:schemeClr val="bg1"/>
                </a:solidFill>
              </a:rPr>
              <a:t> y datos </a:t>
            </a:r>
            <a:r>
              <a:rPr lang="es-ES_tradnl" spc="-30" dirty="0">
                <a:solidFill>
                  <a:schemeClr val="bg1"/>
                </a:solidFill>
              </a:rPr>
              <a:t>(</a:t>
            </a:r>
            <a:r>
              <a:rPr lang="es-ES_tradnl" spc="-30" noProof="1">
                <a:solidFill>
                  <a:schemeClr val="bg1"/>
                </a:solidFill>
              </a:rPr>
              <a:t>ámbitos</a:t>
            </a:r>
            <a:r>
              <a:rPr lang="es-ES_tradnl" spc="-30" dirty="0">
                <a:solidFill>
                  <a:schemeClr val="bg1"/>
                </a:solidFill>
              </a:rPr>
              <a:t>)</a:t>
            </a:r>
            <a:endParaRPr lang="es-ES_tradnl" spc="-30" noProof="1">
              <a:solidFill>
                <a:schemeClr val="bg1"/>
              </a:solidFill>
            </a:endParaRPr>
          </a:p>
          <a:p>
            <a:pPr marL="714375" lvl="1" indent="-352425"/>
            <a:r>
              <a:rPr lang="es-ES_tradnl" noProof="1" smtClean="0">
                <a:solidFill>
                  <a:schemeClr val="bg1"/>
                </a:solidFill>
              </a:rPr>
              <a:t>Componente estructural básico: la función (subprograma)</a:t>
            </a:r>
          </a:p>
          <a:p>
            <a:pPr marL="714375" lvl="1" indent="-352425"/>
            <a:r>
              <a:rPr lang="es-ES_tradnl" noProof="1" smtClean="0">
                <a:solidFill>
                  <a:schemeClr val="bg1"/>
                </a:solidFill>
              </a:rPr>
              <a:t>Programación modular</a:t>
            </a:r>
          </a:p>
          <a:p>
            <a:pPr marL="714375" lvl="1" indent="-352425"/>
            <a:r>
              <a:rPr lang="es-ES_tradnl" noProof="1" smtClean="0">
                <a:solidFill>
                  <a:schemeClr val="bg1"/>
                </a:solidFill>
              </a:rPr>
              <a:t>Distingue</a:t>
            </a:r>
            <a:r>
              <a:rPr lang="es-ES_tradnl" dirty="0" smtClean="0">
                <a:solidFill>
                  <a:schemeClr val="bg1"/>
                </a:solidFill>
              </a:rPr>
              <a:t> entre mayúsculas y minúsculas</a:t>
            </a:r>
          </a:p>
          <a:p>
            <a:pPr marL="714375" lvl="1" indent="-352425"/>
            <a:r>
              <a:rPr lang="es-ES_tradnl" dirty="0" smtClean="0">
                <a:solidFill>
                  <a:schemeClr val="bg1"/>
                </a:solidFill>
              </a:rPr>
              <a:t>Palabras reservadas (o clave): en minúsculas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266238" y="5416550"/>
            <a:ext cx="2925762" cy="1397000"/>
          </a:xfrm>
        </p:spPr>
        <p:txBody>
          <a:bodyPr/>
          <a:lstStyle/>
          <a:p>
            <a:r>
              <a:rPr lang="es-ES" smtClean="0"/>
              <a:t>Página</a:t>
            </a:r>
            <a:r>
              <a:rPr lang="en-US" smtClean="0"/>
              <a:t> </a:t>
            </a:r>
            <a:fld id="{042AED99-7FB4-404E-8A97-64753DCE42E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EF3E5A-3F6E-496F-ADEF-27D28A93C54B}"/>
              </a:ext>
            </a:extLst>
          </p:cNvPr>
          <p:cNvGrpSpPr/>
          <p:nvPr/>
        </p:nvGrpSpPr>
        <p:grpSpPr>
          <a:xfrm>
            <a:off x="3806577" y="1270179"/>
            <a:ext cx="4450336" cy="3920434"/>
            <a:chOff x="1211957" y="656705"/>
            <a:chExt cx="4971329" cy="4379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C7D24D-242B-4638-A576-7797D958DCB1}"/>
                </a:ext>
              </a:extLst>
            </p:cNvPr>
            <p:cNvCxnSpPr>
              <a:cxnSpLocks/>
              <a:stCxn id="39" idx="0"/>
              <a:endCxn id="38" idx="4"/>
            </p:cNvCxnSpPr>
            <p:nvPr userDrawn="1"/>
          </p:nvCxnSpPr>
          <p:spPr>
            <a:xfrm flipH="1">
              <a:off x="5986161" y="2759940"/>
              <a:ext cx="140803" cy="8282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495135-7A75-4089-B76B-388C4B41440B}"/>
                </a:ext>
              </a:extLst>
            </p:cNvPr>
            <p:cNvCxnSpPr>
              <a:cxnSpLocks/>
              <a:stCxn id="38" idx="7"/>
              <a:endCxn id="46" idx="2"/>
            </p:cNvCxnSpPr>
            <p:nvPr userDrawn="1"/>
          </p:nvCxnSpPr>
          <p:spPr>
            <a:xfrm flipH="1">
              <a:off x="4112241" y="3732396"/>
              <a:ext cx="1814182" cy="12473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25F3E1-FEE7-4BEF-9F00-393E5B074314}"/>
                </a:ext>
              </a:extLst>
            </p:cNvPr>
            <p:cNvCxnSpPr>
              <a:cxnSpLocks/>
              <a:stCxn id="38" idx="6"/>
              <a:endCxn id="45" idx="2"/>
            </p:cNvCxnSpPr>
            <p:nvPr userDrawn="1"/>
          </p:nvCxnSpPr>
          <p:spPr>
            <a:xfrm flipH="1">
              <a:off x="4803222" y="3672657"/>
              <a:ext cx="1098458" cy="3646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EC3A7F-CCA0-4A0D-B6CE-534CD116AA58}"/>
                </a:ext>
              </a:extLst>
            </p:cNvPr>
            <p:cNvCxnSpPr>
              <a:cxnSpLocks/>
              <a:stCxn id="45" idx="7"/>
              <a:endCxn id="46" idx="3"/>
            </p:cNvCxnSpPr>
            <p:nvPr userDrawn="1"/>
          </p:nvCxnSpPr>
          <p:spPr>
            <a:xfrm flipH="1">
              <a:off x="4095746" y="4097077"/>
              <a:ext cx="563256" cy="8428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A4881-46DB-40A5-A738-C026F54BA051}"/>
                </a:ext>
              </a:extLst>
            </p:cNvPr>
            <p:cNvCxnSpPr>
              <a:cxnSpLocks/>
              <a:stCxn id="39" idx="4"/>
              <a:endCxn id="51" idx="1"/>
            </p:cNvCxnSpPr>
            <p:nvPr userDrawn="1"/>
          </p:nvCxnSpPr>
          <p:spPr>
            <a:xfrm flipH="1" flipV="1">
              <a:off x="5728406" y="1933680"/>
              <a:ext cx="398559" cy="7136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F66AF5-F338-4F91-B345-D3308CA136D7}"/>
                </a:ext>
              </a:extLst>
            </p:cNvPr>
            <p:cNvCxnSpPr>
              <a:cxnSpLocks/>
              <a:stCxn id="40" idx="3"/>
              <a:endCxn id="51" idx="7"/>
            </p:cNvCxnSpPr>
            <p:nvPr userDrawn="1"/>
          </p:nvCxnSpPr>
          <p:spPr>
            <a:xfrm flipV="1">
              <a:off x="4921530" y="1933680"/>
              <a:ext cx="727225" cy="2784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B950DB-1C91-406C-A111-2019D73F65E3}"/>
                </a:ext>
              </a:extLst>
            </p:cNvPr>
            <p:cNvCxnSpPr>
              <a:cxnSpLocks/>
              <a:stCxn id="40" idx="2"/>
              <a:endCxn id="39" idx="6"/>
            </p:cNvCxnSpPr>
            <p:nvPr userDrawn="1"/>
          </p:nvCxnSpPr>
          <p:spPr>
            <a:xfrm>
              <a:off x="4946275" y="2271818"/>
              <a:ext cx="1124369" cy="431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7A5620-6E1F-41E5-9A16-853C8FD16E18}"/>
                </a:ext>
              </a:extLst>
            </p:cNvPr>
            <p:cNvCxnSpPr>
              <a:cxnSpLocks/>
              <a:stCxn id="45" idx="4"/>
              <a:endCxn id="40" idx="0"/>
            </p:cNvCxnSpPr>
            <p:nvPr userDrawn="1"/>
          </p:nvCxnSpPr>
          <p:spPr>
            <a:xfrm flipV="1">
              <a:off x="4718739" y="2356301"/>
              <a:ext cx="143053" cy="15965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8E0582-C56F-4F6D-9FCF-5CB708172B70}"/>
                </a:ext>
              </a:extLst>
            </p:cNvPr>
            <p:cNvCxnSpPr>
              <a:cxnSpLocks/>
              <a:stCxn id="44" idx="3"/>
              <a:endCxn id="40" idx="7"/>
            </p:cNvCxnSpPr>
            <p:nvPr userDrawn="1"/>
          </p:nvCxnSpPr>
          <p:spPr>
            <a:xfrm flipV="1">
              <a:off x="3569267" y="2331557"/>
              <a:ext cx="1232788" cy="15426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725256-9F25-45DA-BE24-D78F0799E68F}"/>
                </a:ext>
              </a:extLst>
            </p:cNvPr>
            <p:cNvCxnSpPr>
              <a:cxnSpLocks/>
              <a:stCxn id="44" idx="2"/>
              <a:endCxn id="45" idx="6"/>
            </p:cNvCxnSpPr>
            <p:nvPr userDrawn="1"/>
          </p:nvCxnSpPr>
          <p:spPr>
            <a:xfrm>
              <a:off x="3582076" y="3937537"/>
              <a:ext cx="1052181" cy="998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E5DD90-B805-41FE-AD32-F6F95A64AAA1}"/>
                </a:ext>
              </a:extLst>
            </p:cNvPr>
            <p:cNvCxnSpPr>
              <a:cxnSpLocks/>
              <a:stCxn id="44" idx="1"/>
              <a:endCxn id="46" idx="4"/>
            </p:cNvCxnSpPr>
            <p:nvPr userDrawn="1"/>
          </p:nvCxnSpPr>
          <p:spPr>
            <a:xfrm>
              <a:off x="3546319" y="3991410"/>
              <a:ext cx="509601" cy="93204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0C46BB-68B5-41A3-AA27-F728B90F2629}"/>
                </a:ext>
              </a:extLst>
            </p:cNvPr>
            <p:cNvCxnSpPr>
              <a:cxnSpLocks/>
              <a:stCxn id="42" idx="1"/>
              <a:endCxn id="55" idx="6"/>
            </p:cNvCxnSpPr>
            <p:nvPr userDrawn="1"/>
          </p:nvCxnSpPr>
          <p:spPr>
            <a:xfrm>
              <a:off x="2027916" y="3374208"/>
              <a:ext cx="855063" cy="9086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F090EA-B9D2-41E5-A298-BBD8F0C5EB8F}"/>
                </a:ext>
              </a:extLst>
            </p:cNvPr>
            <p:cNvCxnSpPr>
              <a:cxnSpLocks/>
              <a:stCxn id="42" idx="0"/>
              <a:endCxn id="43" idx="4"/>
            </p:cNvCxnSpPr>
            <p:nvPr userDrawn="1"/>
          </p:nvCxnSpPr>
          <p:spPr>
            <a:xfrm>
              <a:off x="1986037" y="3384424"/>
              <a:ext cx="145307" cy="11563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8D8F9B-4E8E-449C-B08D-DE501260C785}"/>
                </a:ext>
              </a:extLst>
            </p:cNvPr>
            <p:cNvCxnSpPr>
              <a:cxnSpLocks/>
              <a:stCxn id="48" idx="1"/>
              <a:endCxn id="41" idx="5"/>
            </p:cNvCxnSpPr>
            <p:nvPr userDrawn="1"/>
          </p:nvCxnSpPr>
          <p:spPr>
            <a:xfrm>
              <a:off x="1892362" y="1623240"/>
              <a:ext cx="839261" cy="7225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7DF557-1CAF-49A2-8955-688540B002AC}"/>
                </a:ext>
              </a:extLst>
            </p:cNvPr>
            <p:cNvCxnSpPr>
              <a:cxnSpLocks/>
              <a:stCxn id="48" idx="7"/>
              <a:endCxn id="47" idx="4"/>
            </p:cNvCxnSpPr>
            <p:nvPr userDrawn="1"/>
          </p:nvCxnSpPr>
          <p:spPr>
            <a:xfrm flipH="1">
              <a:off x="1296439" y="1623239"/>
              <a:ext cx="476446" cy="13095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307ECF-33A0-482B-82F0-75E8E57B6B13}"/>
                </a:ext>
              </a:extLst>
            </p:cNvPr>
            <p:cNvCxnSpPr>
              <a:cxnSpLocks/>
              <a:stCxn id="48" idx="3"/>
              <a:endCxn id="49" idx="6"/>
            </p:cNvCxnSpPr>
            <p:nvPr userDrawn="1"/>
          </p:nvCxnSpPr>
          <p:spPr>
            <a:xfrm flipV="1">
              <a:off x="1892361" y="727452"/>
              <a:ext cx="1166684" cy="7763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EE00A1-8AD5-4836-AEE8-31A5596783FB}"/>
                </a:ext>
              </a:extLst>
            </p:cNvPr>
            <p:cNvCxnSpPr>
              <a:cxnSpLocks/>
              <a:stCxn id="53" idx="7"/>
              <a:endCxn id="49" idx="1"/>
            </p:cNvCxnSpPr>
            <p:nvPr userDrawn="1"/>
          </p:nvCxnSpPr>
          <p:spPr>
            <a:xfrm flipH="1" flipV="1">
              <a:off x="3162186" y="741322"/>
              <a:ext cx="918478" cy="1957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963B77-9653-46EE-869E-BF09251C6C1C}"/>
                </a:ext>
              </a:extLst>
            </p:cNvPr>
            <p:cNvCxnSpPr>
              <a:cxnSpLocks/>
              <a:stCxn id="51" idx="4"/>
              <a:endCxn id="52" idx="1"/>
            </p:cNvCxnSpPr>
            <p:nvPr userDrawn="1"/>
          </p:nvCxnSpPr>
          <p:spPr>
            <a:xfrm flipH="1" flipV="1">
              <a:off x="5059157" y="1301491"/>
              <a:ext cx="629423" cy="5360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CE8E8C4-41BD-4E92-B851-8F03C5E64AC2}"/>
                </a:ext>
              </a:extLst>
            </p:cNvPr>
            <p:cNvCxnSpPr>
              <a:cxnSpLocks/>
              <a:stCxn id="49" idx="0"/>
              <a:endCxn id="50" idx="5"/>
            </p:cNvCxnSpPr>
            <p:nvPr userDrawn="1"/>
          </p:nvCxnSpPr>
          <p:spPr>
            <a:xfrm>
              <a:off x="3127914" y="767468"/>
              <a:ext cx="856384" cy="109480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097B9-9EFA-47E8-8553-89E31A671941}"/>
                </a:ext>
              </a:extLst>
            </p:cNvPr>
            <p:cNvCxnSpPr>
              <a:cxnSpLocks/>
              <a:stCxn id="53" idx="1"/>
              <a:endCxn id="52" idx="5"/>
            </p:cNvCxnSpPr>
            <p:nvPr userDrawn="1"/>
          </p:nvCxnSpPr>
          <p:spPr>
            <a:xfrm>
              <a:off x="4200142" y="937069"/>
              <a:ext cx="779366" cy="2847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C8AD64-9C55-46D2-A610-E990F0E88A34}"/>
                </a:ext>
              </a:extLst>
            </p:cNvPr>
            <p:cNvCxnSpPr>
              <a:cxnSpLocks/>
              <a:stCxn id="48" idx="0"/>
              <a:endCxn id="42" idx="5"/>
            </p:cNvCxnSpPr>
            <p:nvPr userDrawn="1"/>
          </p:nvCxnSpPr>
          <p:spPr>
            <a:xfrm>
              <a:off x="1832622" y="1647984"/>
              <a:ext cx="128751" cy="163533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A03FF7-699D-4622-8412-BC52A41CB3EF}"/>
                </a:ext>
              </a:extLst>
            </p:cNvPr>
            <p:cNvCxnSpPr>
              <a:cxnSpLocks/>
              <a:stCxn id="43" idx="5"/>
              <a:endCxn id="47" idx="0"/>
            </p:cNvCxnSpPr>
            <p:nvPr userDrawn="1"/>
          </p:nvCxnSpPr>
          <p:spPr>
            <a:xfrm flipH="1" flipV="1">
              <a:off x="1296439" y="3101754"/>
              <a:ext cx="781816" cy="14759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548562-4420-4920-ACFC-FF933E40C6C5}"/>
                </a:ext>
              </a:extLst>
            </p:cNvPr>
            <p:cNvCxnSpPr>
              <a:cxnSpLocks/>
              <a:stCxn id="47" idx="1"/>
              <a:endCxn id="42" idx="0"/>
            </p:cNvCxnSpPr>
            <p:nvPr userDrawn="1"/>
          </p:nvCxnSpPr>
          <p:spPr>
            <a:xfrm>
              <a:off x="1356177" y="3077010"/>
              <a:ext cx="629860" cy="30741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71046F0-49DB-44F0-9BEE-7932D8349CC2}"/>
                </a:ext>
              </a:extLst>
            </p:cNvPr>
            <p:cNvCxnSpPr>
              <a:cxnSpLocks/>
              <a:stCxn id="43" idx="1"/>
              <a:endCxn id="46" idx="6"/>
            </p:cNvCxnSpPr>
            <p:nvPr userDrawn="1"/>
          </p:nvCxnSpPr>
          <p:spPr>
            <a:xfrm>
              <a:off x="2220454" y="4668931"/>
              <a:ext cx="1779146" cy="310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B626CD-C765-45A9-A76E-8ADF4E30C1C7}"/>
                </a:ext>
              </a:extLst>
            </p:cNvPr>
            <p:cNvCxnSpPr>
              <a:cxnSpLocks/>
              <a:stCxn id="42" idx="2"/>
              <a:endCxn id="44" idx="6"/>
            </p:cNvCxnSpPr>
            <p:nvPr userDrawn="1"/>
          </p:nvCxnSpPr>
          <p:spPr>
            <a:xfrm>
              <a:off x="2050304" y="3337370"/>
              <a:ext cx="1365953" cy="56771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C97F11A-284C-4DD4-AB12-83B78C29B576}"/>
                </a:ext>
              </a:extLst>
            </p:cNvPr>
            <p:cNvCxnSpPr>
              <a:cxnSpLocks/>
              <a:stCxn id="41" idx="1"/>
              <a:endCxn id="44" idx="5"/>
            </p:cNvCxnSpPr>
            <p:nvPr userDrawn="1"/>
          </p:nvCxnSpPr>
          <p:spPr>
            <a:xfrm>
              <a:off x="2851098" y="2465260"/>
              <a:ext cx="600917" cy="13859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6E65F7-266D-4EAC-BBE7-571FAA5F9835}"/>
                </a:ext>
              </a:extLst>
            </p:cNvPr>
            <p:cNvCxnSpPr>
              <a:cxnSpLocks/>
              <a:stCxn id="41" idx="3"/>
            </p:cNvCxnSpPr>
            <p:nvPr userDrawn="1"/>
          </p:nvCxnSpPr>
          <p:spPr>
            <a:xfrm flipV="1">
              <a:off x="2851098" y="1917464"/>
              <a:ext cx="1108580" cy="4283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5468E-CB99-4093-8C03-D6BDD0798987}"/>
                </a:ext>
              </a:extLst>
            </p:cNvPr>
            <p:cNvCxnSpPr>
              <a:cxnSpLocks/>
              <a:stCxn id="44" idx="4"/>
              <a:endCxn id="50" idx="7"/>
            </p:cNvCxnSpPr>
            <p:nvPr userDrawn="1"/>
          </p:nvCxnSpPr>
          <p:spPr>
            <a:xfrm flipV="1">
              <a:off x="3515393" y="1981755"/>
              <a:ext cx="468905" cy="18566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F700A7-40B7-453D-9A52-36537CBE2A77}"/>
                </a:ext>
              </a:extLst>
            </p:cNvPr>
            <p:cNvCxnSpPr>
              <a:cxnSpLocks/>
              <a:stCxn id="40" idx="5"/>
              <a:endCxn id="50" idx="1"/>
            </p:cNvCxnSpPr>
            <p:nvPr userDrawn="1"/>
          </p:nvCxnSpPr>
          <p:spPr>
            <a:xfrm flipH="1" flipV="1">
              <a:off x="4103774" y="1981755"/>
              <a:ext cx="698280" cy="2303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DB5B7D-8629-40FF-A636-FCFBDCE702CC}"/>
                </a:ext>
              </a:extLst>
            </p:cNvPr>
            <p:cNvCxnSpPr>
              <a:cxnSpLocks/>
              <a:stCxn id="41" idx="7"/>
              <a:endCxn id="42" idx="3"/>
            </p:cNvCxnSpPr>
            <p:nvPr userDrawn="1"/>
          </p:nvCxnSpPr>
          <p:spPr>
            <a:xfrm flipH="1">
              <a:off x="2040089" y="2465260"/>
              <a:ext cx="691533" cy="8302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74C353-FDD1-45B9-AC0C-9366ABA4B1D2}"/>
                </a:ext>
              </a:extLst>
            </p:cNvPr>
            <p:cNvCxnSpPr>
              <a:cxnSpLocks/>
              <a:stCxn id="39" idx="7"/>
              <a:endCxn id="45" idx="3"/>
            </p:cNvCxnSpPr>
            <p:nvPr userDrawn="1"/>
          </p:nvCxnSpPr>
          <p:spPr>
            <a:xfrm flipH="1">
              <a:off x="4778478" y="2743444"/>
              <a:ext cx="1308662" cy="12341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D031E40-6843-4C94-8FCB-780799AE97ED}"/>
                </a:ext>
              </a:extLst>
            </p:cNvPr>
            <p:cNvCxnSpPr>
              <a:cxnSpLocks/>
              <a:stCxn id="52" idx="7"/>
              <a:endCxn id="50" idx="3"/>
            </p:cNvCxnSpPr>
            <p:nvPr userDrawn="1"/>
          </p:nvCxnSpPr>
          <p:spPr>
            <a:xfrm flipH="1">
              <a:off x="4103775" y="1301491"/>
              <a:ext cx="875733" cy="5607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A9EE8D-C794-4A79-955A-C9DAF2733A6D}"/>
                </a:ext>
              </a:extLst>
            </p:cNvPr>
            <p:cNvCxnSpPr>
              <a:cxnSpLocks/>
              <a:stCxn id="49" idx="7"/>
              <a:endCxn id="41" idx="4"/>
            </p:cNvCxnSpPr>
            <p:nvPr userDrawn="1"/>
          </p:nvCxnSpPr>
          <p:spPr>
            <a:xfrm flipH="1">
              <a:off x="2791359" y="761725"/>
              <a:ext cx="293833" cy="15593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CE429D-82F8-448B-9254-A17656A1DC8D}"/>
                </a:ext>
              </a:extLst>
            </p:cNvPr>
            <p:cNvSpPr/>
            <p:nvPr userDrawn="1"/>
          </p:nvSpPr>
          <p:spPr>
            <a:xfrm flipH="1" flipV="1">
              <a:off x="5901680" y="358817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C8F92A-2C72-44D0-BEEE-BCBD4F4F35BC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6070644" y="2647298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A733C82-9A7C-4A16-BE4C-4B836C8F0F27}"/>
                </a:ext>
              </a:extLst>
            </p:cNvPr>
            <p:cNvSpPr/>
            <p:nvPr userDrawn="1"/>
          </p:nvSpPr>
          <p:spPr>
            <a:xfrm flipH="1" flipV="1">
              <a:off x="4777310" y="2187336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2A63E9-F269-479B-96DD-38FD0C3DD164}"/>
                </a:ext>
              </a:extLst>
            </p:cNvPr>
            <p:cNvSpPr/>
            <p:nvPr userDrawn="1"/>
          </p:nvSpPr>
          <p:spPr>
            <a:xfrm flipH="1" flipV="1">
              <a:off x="2706878" y="232103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C541C22-1494-419D-9DFB-517FA281E654}"/>
                </a:ext>
              </a:extLst>
            </p:cNvPr>
            <p:cNvSpPr>
              <a:spLocks noChangeAspect="1"/>
            </p:cNvSpPr>
            <p:nvPr userDrawn="1"/>
          </p:nvSpPr>
          <p:spPr>
            <a:xfrm rot="527431" flipH="1" flipV="1">
              <a:off x="1938324" y="3272443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C2EE9F-FEEA-4846-9BC4-DB8A08F89D2D}"/>
                </a:ext>
              </a:extLst>
            </p:cNvPr>
            <p:cNvSpPr/>
            <p:nvPr userDrawn="1"/>
          </p:nvSpPr>
          <p:spPr>
            <a:xfrm rot="20861494" flipH="1" flipV="1">
              <a:off x="2064872" y="453881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F70465C-C707-42D2-8339-B73038D010E2}"/>
                </a:ext>
              </a:extLst>
            </p:cNvPr>
            <p:cNvSpPr/>
            <p:nvPr userDrawn="1"/>
          </p:nvSpPr>
          <p:spPr>
            <a:xfrm rot="664413" flipH="1" flipV="1">
              <a:off x="3414685" y="3836828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4E49250-4481-45C1-A8CC-A4E769891E91}"/>
                </a:ext>
              </a:extLst>
            </p:cNvPr>
            <p:cNvSpPr/>
            <p:nvPr userDrawn="1"/>
          </p:nvSpPr>
          <p:spPr>
            <a:xfrm flipH="1" flipV="1">
              <a:off x="4634257" y="3952857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A560C8-D8A8-43A7-AFE8-C8F190D4D85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99600" y="492345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888E6BB-72A4-4F44-B060-6831F4C5BBBD}"/>
                </a:ext>
              </a:extLst>
            </p:cNvPr>
            <p:cNvSpPr/>
            <p:nvPr userDrawn="1"/>
          </p:nvSpPr>
          <p:spPr>
            <a:xfrm flipH="1" flipV="1">
              <a:off x="1211957" y="2932790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AB64F1-5C8A-4B5E-8BAB-A3528A9B7FBF}"/>
                </a:ext>
              </a:extLst>
            </p:cNvPr>
            <p:cNvSpPr/>
            <p:nvPr userDrawn="1"/>
          </p:nvSpPr>
          <p:spPr>
            <a:xfrm flipH="1" flipV="1">
              <a:off x="1748141" y="147901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ECDBC2A-058B-4CF9-B6BA-4C24DC7C30D7}"/>
                </a:ext>
              </a:extLst>
            </p:cNvPr>
            <p:cNvSpPr>
              <a:spLocks noChangeAspect="1"/>
            </p:cNvSpPr>
            <p:nvPr userDrawn="1"/>
          </p:nvSpPr>
          <p:spPr>
            <a:xfrm rot="20709530" flipH="1" flipV="1">
              <a:off x="3057167" y="656705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531BE5D-E8F6-4F14-97F6-F714EE1551EA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 flipV="1">
              <a:off x="3959554" y="1837534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ADD316A-7B69-40B1-9870-21E9D5A7A81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632260" y="1837534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7B901E-1352-4D99-9040-F8E508DB5F55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4963011" y="1205346"/>
              <a:ext cx="112642" cy="112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E628E1-479B-4BBB-888B-7D353B8F642D}"/>
                </a:ext>
              </a:extLst>
            </p:cNvPr>
            <p:cNvSpPr/>
            <p:nvPr/>
          </p:nvSpPr>
          <p:spPr>
            <a:xfrm flipH="1" flipV="1">
              <a:off x="4055922" y="792849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4DB87A-3670-4B2A-AC9F-166E4A40B003}"/>
                </a:ext>
              </a:extLst>
            </p:cNvPr>
            <p:cNvCxnSpPr>
              <a:cxnSpLocks/>
              <a:stCxn id="53" idx="0"/>
              <a:endCxn id="50" idx="0"/>
            </p:cNvCxnSpPr>
            <p:nvPr/>
          </p:nvCxnSpPr>
          <p:spPr>
            <a:xfrm flipH="1">
              <a:off x="4044036" y="961813"/>
              <a:ext cx="96367" cy="1044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3A95AE9-0BFC-424F-B9D9-54CE1890957D}"/>
                </a:ext>
              </a:extLst>
            </p:cNvPr>
            <p:cNvSpPr/>
            <p:nvPr/>
          </p:nvSpPr>
          <p:spPr>
            <a:xfrm flipH="1" flipV="1">
              <a:off x="2882979" y="4198345"/>
              <a:ext cx="168964" cy="1689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4F6175D-CD4B-45F7-A0FE-319B9B6D8FE3}"/>
                </a:ext>
              </a:extLst>
            </p:cNvPr>
            <p:cNvCxnSpPr>
              <a:cxnSpLocks/>
              <a:stCxn id="55" idx="1"/>
              <a:endCxn id="46" idx="6"/>
            </p:cNvCxnSpPr>
            <p:nvPr/>
          </p:nvCxnSpPr>
          <p:spPr>
            <a:xfrm>
              <a:off x="3027200" y="4342565"/>
              <a:ext cx="972400" cy="6372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FDE5FA-A885-47BF-80C8-09B8618296EC}"/>
                </a:ext>
              </a:extLst>
            </p:cNvPr>
            <p:cNvCxnSpPr>
              <a:cxnSpLocks/>
              <a:stCxn id="43" idx="3"/>
              <a:endCxn id="55" idx="7"/>
            </p:cNvCxnSpPr>
            <p:nvPr/>
          </p:nvCxnSpPr>
          <p:spPr>
            <a:xfrm flipV="1">
              <a:off x="2194985" y="4342565"/>
              <a:ext cx="712739" cy="2096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82D4F8-8968-4A56-8FEC-7D90AAF512B0}"/>
                </a:ext>
              </a:extLst>
            </p:cNvPr>
            <p:cNvCxnSpPr>
              <a:cxnSpLocks/>
              <a:stCxn id="55" idx="2"/>
              <a:endCxn id="44" idx="0"/>
            </p:cNvCxnSpPr>
            <p:nvPr/>
          </p:nvCxnSpPr>
          <p:spPr>
            <a:xfrm flipV="1">
              <a:off x="3051944" y="4004220"/>
              <a:ext cx="430996" cy="27860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4021E50-91E9-4052-A959-CE84C01E1BDF}"/>
              </a:ext>
            </a:extLst>
          </p:cNvPr>
          <p:cNvSpPr/>
          <p:nvPr/>
        </p:nvSpPr>
        <p:spPr>
          <a:xfrm>
            <a:off x="0" y="2255375"/>
            <a:ext cx="12192000" cy="23472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8633281-BBF5-4D50-AE65-905DC56F49A9}"/>
              </a:ext>
            </a:extLst>
          </p:cNvPr>
          <p:cNvSpPr/>
          <p:nvPr/>
        </p:nvSpPr>
        <p:spPr>
          <a:xfrm>
            <a:off x="0" y="2339545"/>
            <a:ext cx="12192000" cy="217891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F8FF615-3F30-49C9-A7C8-EF52310FBE9A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671679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671679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6000" dirty="0" smtClean="0">
                  <a:solidFill>
                    <a:schemeClr val="bg1"/>
                  </a:solidFill>
                  <a:cs typeface="Arial" pitchFamily="34" charset="0"/>
                </a:rPr>
                <a:t>Muchas Gracias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50" y="3611010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Nos veremos en la </a:t>
              </a:r>
              <a:r>
                <a:rPr lang="es-ES" altLang="ko-KR" sz="1867" dirty="0" err="1" smtClean="0">
                  <a:solidFill>
                    <a:schemeClr val="bg1"/>
                  </a:solidFill>
                  <a:cs typeface="Arial" pitchFamily="34" charset="0"/>
                </a:rPr>
                <a:t>Proxima</a:t>
              </a:r>
              <a:r>
                <a:rPr lang="es-E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2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9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6279B39-CF74-42DF-9AF0-4E3B8FD14A17}"/>
              </a:ext>
            </a:extLst>
          </p:cNvPr>
          <p:cNvGrpSpPr/>
          <p:nvPr/>
        </p:nvGrpSpPr>
        <p:grpSpPr>
          <a:xfrm>
            <a:off x="5039358" y="842156"/>
            <a:ext cx="892823" cy="892823"/>
            <a:chOff x="5833678" y="585323"/>
            <a:chExt cx="790407" cy="790407"/>
          </a:xfrm>
        </p:grpSpPr>
        <p:sp>
          <p:nvSpPr>
            <p:cNvPr id="207" name="Arc 3">
              <a:extLst>
                <a:ext uri="{FF2B5EF4-FFF2-40B4-BE49-F238E27FC236}">
                  <a16:creationId xmlns:a16="http://schemas.microsoft.com/office/drawing/2014/main" id="{DD2B9B42-99C0-4E40-AE80-9C692D1E892D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08F43A7-3A2D-4CC8-971C-84B89E8765C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896884C-3BC9-42CD-8405-9D283F61DCFF}"/>
              </a:ext>
            </a:extLst>
          </p:cNvPr>
          <p:cNvGrpSpPr/>
          <p:nvPr/>
        </p:nvGrpSpPr>
        <p:grpSpPr>
          <a:xfrm>
            <a:off x="4911185" y="2926895"/>
            <a:ext cx="892823" cy="892823"/>
            <a:chOff x="5833678" y="1552456"/>
            <a:chExt cx="790407" cy="790407"/>
          </a:xfrm>
        </p:grpSpPr>
        <p:sp>
          <p:nvSpPr>
            <p:cNvPr id="210" name="Arc 3">
              <a:extLst>
                <a:ext uri="{FF2B5EF4-FFF2-40B4-BE49-F238E27FC236}">
                  <a16:creationId xmlns:a16="http://schemas.microsoft.com/office/drawing/2014/main" id="{B2A7BCA9-D43C-4ABA-AAA8-648712382E22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1616714-CE00-4C94-AF31-F24A01D0DD3C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338159A-9B9A-4E2B-9668-E55EE3F210C4}"/>
              </a:ext>
            </a:extLst>
          </p:cNvPr>
          <p:cNvGrpSpPr/>
          <p:nvPr/>
        </p:nvGrpSpPr>
        <p:grpSpPr>
          <a:xfrm>
            <a:off x="-99346" y="5710841"/>
            <a:ext cx="12292797" cy="1208514"/>
            <a:chOff x="-99346" y="5710841"/>
            <a:chExt cx="12292797" cy="120851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4C7141B-0266-40A8-A741-18766457B5C2}"/>
                </a:ext>
              </a:extLst>
            </p:cNvPr>
            <p:cNvCxnSpPr>
              <a:cxnSpLocks/>
              <a:stCxn id="65" idx="7"/>
              <a:endCxn id="63" idx="2"/>
            </p:cNvCxnSpPr>
            <p:nvPr userDrawn="1"/>
          </p:nvCxnSpPr>
          <p:spPr>
            <a:xfrm flipV="1">
              <a:off x="556365" y="5766328"/>
              <a:ext cx="634003" cy="6242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C60EE8B-0DE4-490C-838F-6179B2BF68E9}"/>
                </a:ext>
              </a:extLst>
            </p:cNvPr>
            <p:cNvCxnSpPr>
              <a:cxnSpLocks/>
              <a:stCxn id="63" idx="4"/>
              <a:endCxn id="85" idx="1"/>
            </p:cNvCxnSpPr>
            <p:nvPr userDrawn="1"/>
          </p:nvCxnSpPr>
          <p:spPr>
            <a:xfrm>
              <a:off x="1243925" y="5794475"/>
              <a:ext cx="200660" cy="48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A05333-02E5-4487-9CC7-9941795EC0C5}"/>
                </a:ext>
              </a:extLst>
            </p:cNvPr>
            <p:cNvCxnSpPr>
              <a:cxnSpLocks/>
              <a:stCxn id="68" idx="2"/>
              <a:endCxn id="83" idx="6"/>
            </p:cNvCxnSpPr>
            <p:nvPr userDrawn="1"/>
          </p:nvCxnSpPr>
          <p:spPr>
            <a:xfrm flipH="1" flipV="1">
              <a:off x="1480252" y="6578286"/>
              <a:ext cx="394382" cy="1582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04910C-BDDD-4547-A307-583BA3BC0273}"/>
                </a:ext>
              </a:extLst>
            </p:cNvPr>
            <p:cNvCxnSpPr>
              <a:cxnSpLocks/>
              <a:stCxn id="85" idx="5"/>
              <a:endCxn id="68" idx="1"/>
            </p:cNvCxnSpPr>
            <p:nvPr userDrawn="1"/>
          </p:nvCxnSpPr>
          <p:spPr>
            <a:xfrm>
              <a:off x="1484920" y="6316105"/>
              <a:ext cx="402919" cy="3885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AC5912-1710-44AA-AA5D-E12259F3B839}"/>
                </a:ext>
              </a:extLst>
            </p:cNvPr>
            <p:cNvCxnSpPr>
              <a:cxnSpLocks/>
              <a:stCxn id="63" idx="5"/>
              <a:endCxn id="84" idx="1"/>
            </p:cNvCxnSpPr>
            <p:nvPr userDrawn="1"/>
          </p:nvCxnSpPr>
          <p:spPr>
            <a:xfrm>
              <a:off x="1269090" y="5773526"/>
              <a:ext cx="576207" cy="486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E07795-CAFD-4EAF-BBEF-3D77C0ED6A43}"/>
                </a:ext>
              </a:extLst>
            </p:cNvPr>
            <p:cNvCxnSpPr>
              <a:cxnSpLocks/>
              <a:stCxn id="68" idx="0"/>
              <a:endCxn id="84" idx="4"/>
            </p:cNvCxnSpPr>
            <p:nvPr userDrawn="1"/>
          </p:nvCxnSpPr>
          <p:spPr>
            <a:xfrm flipH="1" flipV="1">
              <a:off x="1865465" y="6308555"/>
              <a:ext cx="54255" cy="3829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127279-1C0D-43CE-ABF6-18E6CABFB380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>
              <a:off x="1437470" y="6316105"/>
              <a:ext cx="7115" cy="2193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2E62E1-515C-4133-8E67-650C0C226011}"/>
                </a:ext>
              </a:extLst>
            </p:cNvPr>
            <p:cNvCxnSpPr>
              <a:cxnSpLocks/>
              <a:stCxn id="63" idx="6"/>
              <a:endCxn id="70" idx="1"/>
            </p:cNvCxnSpPr>
            <p:nvPr userDrawn="1"/>
          </p:nvCxnSpPr>
          <p:spPr>
            <a:xfrm>
              <a:off x="1272072" y="5740918"/>
              <a:ext cx="1006296" cy="3753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AE9ADA-2E0B-41D6-B1C3-F25747167705}"/>
                </a:ext>
              </a:extLst>
            </p:cNvPr>
            <p:cNvCxnSpPr>
              <a:cxnSpLocks/>
              <a:stCxn id="68" idx="7"/>
              <a:endCxn id="70" idx="3"/>
            </p:cNvCxnSpPr>
            <p:nvPr userDrawn="1"/>
          </p:nvCxnSpPr>
          <p:spPr>
            <a:xfrm flipV="1">
              <a:off x="1951601" y="6176752"/>
              <a:ext cx="326766" cy="527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FAA376-8D61-4A8B-94C3-35CD4D5A02B9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 flipV="1">
              <a:off x="1493274" y="6280034"/>
              <a:ext cx="343670" cy="159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559EBF-456B-4938-A9E5-2E2027416AB8}"/>
                </a:ext>
              </a:extLst>
            </p:cNvPr>
            <p:cNvCxnSpPr>
              <a:cxnSpLocks/>
              <a:stCxn id="67" idx="0"/>
              <a:endCxn id="83" idx="4"/>
            </p:cNvCxnSpPr>
            <p:nvPr userDrawn="1"/>
          </p:nvCxnSpPr>
          <p:spPr>
            <a:xfrm flipV="1">
              <a:off x="1398368" y="6621068"/>
              <a:ext cx="39101" cy="194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D4183E-DF37-43D5-B8DD-A69549CF5A2E}"/>
                </a:ext>
              </a:extLst>
            </p:cNvPr>
            <p:cNvCxnSpPr>
              <a:cxnSpLocks/>
              <a:stCxn id="84" idx="6"/>
              <a:endCxn id="70" idx="2"/>
            </p:cNvCxnSpPr>
            <p:nvPr userDrawn="1"/>
          </p:nvCxnSpPr>
          <p:spPr>
            <a:xfrm flipV="1">
              <a:off x="1893987" y="6146501"/>
              <a:ext cx="371850" cy="133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FB3D3F-39A1-4778-B508-ECDBFEA1FB1E}"/>
                </a:ext>
              </a:extLst>
            </p:cNvPr>
            <p:cNvCxnSpPr>
              <a:cxnSpLocks/>
              <a:stCxn id="69" idx="0"/>
              <a:endCxn id="70" idx="4"/>
            </p:cNvCxnSpPr>
            <p:nvPr userDrawn="1"/>
          </p:nvCxnSpPr>
          <p:spPr>
            <a:xfrm flipH="1" flipV="1">
              <a:off x="2308619" y="6189283"/>
              <a:ext cx="26528" cy="435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5F8E8C-055E-44E1-82E5-660760730F58}"/>
                </a:ext>
              </a:extLst>
            </p:cNvPr>
            <p:cNvCxnSpPr>
              <a:cxnSpLocks/>
              <a:stCxn id="72" idx="1"/>
              <a:endCxn id="70" idx="5"/>
            </p:cNvCxnSpPr>
            <p:nvPr userDrawn="1"/>
          </p:nvCxnSpPr>
          <p:spPr>
            <a:xfrm flipH="1" flipV="1">
              <a:off x="2338870" y="6176752"/>
              <a:ext cx="551596" cy="4978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DA70DD-6D47-4F2B-866D-2E8A80AFB176}"/>
                </a:ext>
              </a:extLst>
            </p:cNvPr>
            <p:cNvCxnSpPr>
              <a:cxnSpLocks/>
              <a:stCxn id="72" idx="0"/>
              <a:endCxn id="71" idx="4"/>
            </p:cNvCxnSpPr>
            <p:nvPr userDrawn="1"/>
          </p:nvCxnSpPr>
          <p:spPr>
            <a:xfrm flipV="1">
              <a:off x="2910634" y="6013594"/>
              <a:ext cx="111039" cy="6526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F64326-821A-49BB-8B71-E5C7A17F552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>
              <a:off x="2351401" y="5970812"/>
              <a:ext cx="627490" cy="1756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329312-ADE5-4D72-8927-68142C51A283}"/>
                </a:ext>
              </a:extLst>
            </p:cNvPr>
            <p:cNvCxnSpPr>
              <a:cxnSpLocks/>
              <a:stCxn id="71" idx="7"/>
              <a:endCxn id="79" idx="2"/>
            </p:cNvCxnSpPr>
            <p:nvPr userDrawn="1"/>
          </p:nvCxnSpPr>
          <p:spPr>
            <a:xfrm flipV="1">
              <a:off x="3051925" y="5772634"/>
              <a:ext cx="1253278" cy="167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F6D433-8D7D-4087-827C-FB6F00140719}"/>
                </a:ext>
              </a:extLst>
            </p:cNvPr>
            <p:cNvCxnSpPr>
              <a:cxnSpLocks/>
              <a:stCxn id="71" idx="6"/>
              <a:endCxn id="78" idx="2"/>
            </p:cNvCxnSpPr>
            <p:nvPr userDrawn="1"/>
          </p:nvCxnSpPr>
          <p:spPr>
            <a:xfrm>
              <a:off x="3064455" y="5970812"/>
              <a:ext cx="397705" cy="3001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0E6886-242C-453B-A7FB-5C0575C122D0}"/>
                </a:ext>
              </a:extLst>
            </p:cNvPr>
            <p:cNvCxnSpPr>
              <a:cxnSpLocks/>
              <a:stCxn id="78" idx="7"/>
              <a:endCxn id="79" idx="3"/>
            </p:cNvCxnSpPr>
            <p:nvPr userDrawn="1"/>
          </p:nvCxnSpPr>
          <p:spPr>
            <a:xfrm flipV="1">
              <a:off x="3535194" y="5792801"/>
              <a:ext cx="778362" cy="447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9FB2D7-9016-4550-AFBF-6816BBF0471C}"/>
                </a:ext>
              </a:extLst>
            </p:cNvPr>
            <p:cNvCxnSpPr>
              <a:cxnSpLocks/>
              <a:stCxn id="64" idx="0"/>
              <a:endCxn id="63" idx="3"/>
            </p:cNvCxnSpPr>
            <p:nvPr userDrawn="1"/>
          </p:nvCxnSpPr>
          <p:spPr>
            <a:xfrm flipV="1">
              <a:off x="1045562" y="5791494"/>
              <a:ext cx="165754" cy="660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E34E3C-637A-4056-B239-C359AFF2CBA9}"/>
                </a:ext>
              </a:extLst>
            </p:cNvPr>
            <p:cNvCxnSpPr>
              <a:cxnSpLocks/>
              <a:stCxn id="83" idx="2"/>
              <a:endCxn id="64" idx="6"/>
            </p:cNvCxnSpPr>
            <p:nvPr userDrawn="1"/>
          </p:nvCxnSpPr>
          <p:spPr>
            <a:xfrm flipH="1" flipV="1">
              <a:off x="1090648" y="6496598"/>
              <a:ext cx="304040" cy="816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FC13CC-F99F-4811-8B20-D156E98AF091}"/>
                </a:ext>
              </a:extLst>
            </p:cNvPr>
            <p:cNvCxnSpPr>
              <a:cxnSpLocks/>
              <a:stCxn id="67" idx="1"/>
              <a:endCxn id="64" idx="5"/>
            </p:cNvCxnSpPr>
            <p:nvPr userDrawn="1"/>
          </p:nvCxnSpPr>
          <p:spPr>
            <a:xfrm flipH="1" flipV="1">
              <a:off x="1077443" y="6528479"/>
              <a:ext cx="290674" cy="299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7F3CF6-4DD3-4CC7-BCDE-D845BFBC8D50}"/>
                </a:ext>
              </a:extLst>
            </p:cNvPr>
            <p:cNvCxnSpPr>
              <a:cxnSpLocks/>
              <a:stCxn id="66" idx="7"/>
              <a:endCxn id="64" idx="3"/>
            </p:cNvCxnSpPr>
            <p:nvPr userDrawn="1"/>
          </p:nvCxnSpPr>
          <p:spPr>
            <a:xfrm flipV="1">
              <a:off x="725047" y="6528479"/>
              <a:ext cx="288635" cy="279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9F3F06-2B52-4181-B2D0-492B815C3870}"/>
                </a:ext>
              </a:extLst>
            </p:cNvPr>
            <p:cNvCxnSpPr>
              <a:cxnSpLocks/>
              <a:stCxn id="65" idx="6"/>
              <a:endCxn id="64" idx="2"/>
            </p:cNvCxnSpPr>
            <p:nvPr userDrawn="1"/>
          </p:nvCxnSpPr>
          <p:spPr>
            <a:xfrm>
              <a:off x="568895" y="6420813"/>
              <a:ext cx="431581" cy="757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5D1483-5947-4F4E-A12E-898C1AF649BE}"/>
                </a:ext>
              </a:extLst>
            </p:cNvPr>
            <p:cNvCxnSpPr>
              <a:cxnSpLocks/>
              <a:stCxn id="88" idx="7"/>
              <a:endCxn id="65" idx="3"/>
            </p:cNvCxnSpPr>
            <p:nvPr userDrawn="1"/>
          </p:nvCxnSpPr>
          <p:spPr>
            <a:xfrm flipV="1">
              <a:off x="166219" y="6451065"/>
              <a:ext cx="329643" cy="288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442377-C39E-49D9-A8E5-2983EE344DD5}"/>
                </a:ext>
              </a:extLst>
            </p:cNvPr>
            <p:cNvCxnSpPr>
              <a:cxnSpLocks/>
              <a:stCxn id="88" idx="6"/>
              <a:endCxn id="66" idx="2"/>
            </p:cNvCxnSpPr>
            <p:nvPr userDrawn="1"/>
          </p:nvCxnSpPr>
          <p:spPr>
            <a:xfrm>
              <a:off x="174572" y="6759666"/>
              <a:ext cx="501785" cy="687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0A0928-F7D0-424E-A900-451FCEDF6E27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>
              <a:off x="166219" y="6779833"/>
              <a:ext cx="81387" cy="103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915231-D5C8-4CF6-9448-B50D92ED791F}"/>
                </a:ext>
              </a:extLst>
            </p:cNvPr>
            <p:cNvCxnSpPr>
              <a:cxnSpLocks/>
              <a:stCxn id="66" idx="6"/>
              <a:endCxn id="67" idx="2"/>
            </p:cNvCxnSpPr>
            <p:nvPr userDrawn="1"/>
          </p:nvCxnSpPr>
          <p:spPr>
            <a:xfrm>
              <a:off x="733400" y="6828427"/>
              <a:ext cx="622186" cy="2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782795-F25E-469F-ADC9-8FB8F0AB0F3B}"/>
                </a:ext>
              </a:extLst>
            </p:cNvPr>
            <p:cNvCxnSpPr>
              <a:cxnSpLocks/>
              <a:stCxn id="67" idx="6"/>
              <a:endCxn id="68" idx="3"/>
            </p:cNvCxnSpPr>
            <p:nvPr userDrawn="1"/>
          </p:nvCxnSpPr>
          <p:spPr>
            <a:xfrm flipV="1">
              <a:off x="1441151" y="6768434"/>
              <a:ext cx="446689" cy="89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EAAB7-9CF5-4E75-87C3-DF2D0AE4E86B}"/>
                </a:ext>
              </a:extLst>
            </p:cNvPr>
            <p:cNvCxnSpPr>
              <a:cxnSpLocks/>
              <a:stCxn id="69" idx="2"/>
              <a:endCxn id="68" idx="6"/>
            </p:cNvCxnSpPr>
            <p:nvPr userDrawn="1"/>
          </p:nvCxnSpPr>
          <p:spPr>
            <a:xfrm flipH="1">
              <a:off x="1964806" y="6653506"/>
              <a:ext cx="341819" cy="83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1CB080-F250-43D5-B9C0-C82638C3723F}"/>
                </a:ext>
              </a:extLst>
            </p:cNvPr>
            <p:cNvCxnSpPr>
              <a:cxnSpLocks/>
              <a:endCxn id="68" idx="5"/>
            </p:cNvCxnSpPr>
            <p:nvPr userDrawn="1"/>
          </p:nvCxnSpPr>
          <p:spPr>
            <a:xfrm flipH="1" flipV="1">
              <a:off x="1951601" y="6768434"/>
              <a:ext cx="152372" cy="108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B25A5A-5940-4E63-B59A-9ABF0F0C1574}"/>
                </a:ext>
              </a:extLst>
            </p:cNvPr>
            <p:cNvCxnSpPr>
              <a:cxnSpLocks/>
              <a:endCxn id="68" idx="4"/>
            </p:cNvCxnSpPr>
            <p:nvPr userDrawn="1"/>
          </p:nvCxnSpPr>
          <p:spPr>
            <a:xfrm flipV="1">
              <a:off x="1874634" y="6781639"/>
              <a:ext cx="45086" cy="108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A21E86-B592-4A68-8B5C-35EBEC3BF96B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 flipH="1" flipV="1">
              <a:off x="2335147" y="6682028"/>
              <a:ext cx="52677" cy="1713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59ED3F-3F6F-45F8-82A7-811193E7822F}"/>
                </a:ext>
              </a:extLst>
            </p:cNvPr>
            <p:cNvCxnSpPr>
              <a:cxnSpLocks/>
              <a:stCxn id="72" idx="2"/>
              <a:endCxn id="69" idx="6"/>
            </p:cNvCxnSpPr>
            <p:nvPr userDrawn="1"/>
          </p:nvCxnSpPr>
          <p:spPr>
            <a:xfrm flipH="1" flipV="1">
              <a:off x="2363668" y="6653506"/>
              <a:ext cx="518445" cy="412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BEADF3E-0EF7-4E87-B6CA-D325CFCC0E76}"/>
                </a:ext>
              </a:extLst>
            </p:cNvPr>
            <p:cNvCxnSpPr>
              <a:cxnSpLocks/>
              <a:stCxn id="72" idx="4"/>
            </p:cNvCxnSpPr>
            <p:nvPr userDrawn="1"/>
          </p:nvCxnSpPr>
          <p:spPr>
            <a:xfrm>
              <a:off x="2910634" y="6723254"/>
              <a:ext cx="68257" cy="1667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D33296-5098-4F78-9F33-6CCD97A8F3FD}"/>
                </a:ext>
              </a:extLst>
            </p:cNvPr>
            <p:cNvCxnSpPr>
              <a:cxnSpLocks/>
              <a:stCxn id="73" idx="3"/>
            </p:cNvCxnSpPr>
            <p:nvPr userDrawn="1"/>
          </p:nvCxnSpPr>
          <p:spPr>
            <a:xfrm flipH="1">
              <a:off x="3379568" y="6760537"/>
              <a:ext cx="70746" cy="92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1849E6-2CCF-4B23-B408-F54647C46260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 flipV="1">
              <a:off x="2939156" y="6694733"/>
              <a:ext cx="498628" cy="35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968370B-459D-44E6-AF89-C0B6F69095B9}"/>
                </a:ext>
              </a:extLst>
            </p:cNvPr>
            <p:cNvCxnSpPr>
              <a:cxnSpLocks/>
              <a:stCxn id="78" idx="4"/>
              <a:endCxn id="73" idx="0"/>
            </p:cNvCxnSpPr>
            <p:nvPr userDrawn="1"/>
          </p:nvCxnSpPr>
          <p:spPr>
            <a:xfrm flipH="1">
              <a:off x="3480565" y="6313738"/>
              <a:ext cx="24378" cy="3737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99B352-4EEC-4FC3-AD6E-51EC0F316AE2}"/>
                </a:ext>
              </a:extLst>
            </p:cNvPr>
            <p:cNvCxnSpPr>
              <a:cxnSpLocks/>
              <a:stCxn id="77" idx="3"/>
              <a:endCxn id="73" idx="7"/>
            </p:cNvCxnSpPr>
            <p:nvPr userDrawn="1"/>
          </p:nvCxnSpPr>
          <p:spPr>
            <a:xfrm flipH="1">
              <a:off x="3510817" y="6451968"/>
              <a:ext cx="600611" cy="248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A8A38F-F810-4C26-906F-959E5DEEEF26}"/>
                </a:ext>
              </a:extLst>
            </p:cNvPr>
            <p:cNvCxnSpPr>
              <a:cxnSpLocks/>
              <a:stCxn id="77" idx="2"/>
              <a:endCxn id="78" idx="6"/>
            </p:cNvCxnSpPr>
            <p:nvPr userDrawn="1"/>
          </p:nvCxnSpPr>
          <p:spPr>
            <a:xfrm flipH="1" flipV="1">
              <a:off x="3547725" y="6270955"/>
              <a:ext cx="557215" cy="1489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B57CD58-86EE-464A-814C-9BDD1855D684}"/>
                </a:ext>
              </a:extLst>
            </p:cNvPr>
            <p:cNvCxnSpPr>
              <a:cxnSpLocks/>
              <a:stCxn id="77" idx="1"/>
              <a:endCxn id="79" idx="4"/>
            </p:cNvCxnSpPr>
            <p:nvPr userDrawn="1"/>
          </p:nvCxnSpPr>
          <p:spPr>
            <a:xfrm flipV="1">
              <a:off x="4123048" y="5801155"/>
              <a:ext cx="210677" cy="5914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8D721A-D26B-4CC0-BD28-900D6144DD53}"/>
                </a:ext>
              </a:extLst>
            </p:cNvPr>
            <p:cNvCxnSpPr>
              <a:cxnSpLocks/>
              <a:stCxn id="75" idx="1"/>
              <a:endCxn id="79" idx="5"/>
            </p:cNvCxnSpPr>
            <p:nvPr userDrawn="1"/>
          </p:nvCxnSpPr>
          <p:spPr>
            <a:xfrm flipH="1" flipV="1">
              <a:off x="4353892" y="5792801"/>
              <a:ext cx="447487" cy="648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8599BA-C181-4916-B58B-AD5C8D08FA17}"/>
                </a:ext>
              </a:extLst>
            </p:cNvPr>
            <p:cNvCxnSpPr>
              <a:cxnSpLocks/>
              <a:stCxn id="75" idx="0"/>
              <a:endCxn id="76" idx="4"/>
            </p:cNvCxnSpPr>
            <p:nvPr userDrawn="1"/>
          </p:nvCxnSpPr>
          <p:spPr>
            <a:xfrm flipH="1" flipV="1">
              <a:off x="4797164" y="6057782"/>
              <a:ext cx="22340" cy="3709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B6A596C-C4F4-45CE-98D5-05FDD6C4BBF4}"/>
                </a:ext>
              </a:extLst>
            </p:cNvPr>
            <p:cNvCxnSpPr>
              <a:cxnSpLocks/>
              <a:stCxn id="81" idx="0"/>
              <a:endCxn id="80" idx="4"/>
            </p:cNvCxnSpPr>
            <p:nvPr userDrawn="1"/>
          </p:nvCxnSpPr>
          <p:spPr>
            <a:xfrm flipH="1" flipV="1">
              <a:off x="5766588" y="5920151"/>
              <a:ext cx="90172" cy="513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377941-C9DB-4FD5-8225-42BF53C2F85E}"/>
                </a:ext>
              </a:extLst>
            </p:cNvPr>
            <p:cNvCxnSpPr>
              <a:cxnSpLocks/>
              <a:stCxn id="191" idx="0"/>
              <a:endCxn id="80" idx="5"/>
            </p:cNvCxnSpPr>
            <p:nvPr userDrawn="1"/>
          </p:nvCxnSpPr>
          <p:spPr>
            <a:xfrm flipH="1" flipV="1">
              <a:off x="5796839" y="5907620"/>
              <a:ext cx="456253" cy="1387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ADC3D4-B86C-4D4E-93F3-386451271BAE}"/>
                </a:ext>
              </a:extLst>
            </p:cNvPr>
            <p:cNvCxnSpPr>
              <a:cxnSpLocks/>
              <a:stCxn id="82" idx="3"/>
              <a:endCxn id="74" idx="6"/>
            </p:cNvCxnSpPr>
            <p:nvPr userDrawn="1"/>
          </p:nvCxnSpPr>
          <p:spPr>
            <a:xfrm flipH="1" flipV="1">
              <a:off x="4566542" y="6876573"/>
              <a:ext cx="1015943" cy="171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5A5AAE-BE6F-4481-A514-E4B9DA9C2CA9}"/>
                </a:ext>
              </a:extLst>
            </p:cNvPr>
            <p:cNvCxnSpPr>
              <a:cxnSpLocks/>
              <a:stCxn id="82" idx="1"/>
              <a:endCxn id="75" idx="5"/>
            </p:cNvCxnSpPr>
            <p:nvPr userDrawn="1"/>
          </p:nvCxnSpPr>
          <p:spPr>
            <a:xfrm flipH="1" flipV="1">
              <a:off x="4848876" y="6472527"/>
              <a:ext cx="733610" cy="3808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2FB24D-C8A7-4D97-9B93-21BFB667693F}"/>
                </a:ext>
              </a:extLst>
            </p:cNvPr>
            <p:cNvCxnSpPr>
              <a:cxnSpLocks/>
              <a:stCxn id="81" idx="2"/>
              <a:endCxn id="75" idx="6"/>
            </p:cNvCxnSpPr>
            <p:nvPr userDrawn="1"/>
          </p:nvCxnSpPr>
          <p:spPr>
            <a:xfrm flipH="1" flipV="1">
              <a:off x="4853089" y="6451108"/>
              <a:ext cx="960889" cy="251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47D80B-F9B2-4633-855E-53F0E02755CD}"/>
                </a:ext>
              </a:extLst>
            </p:cNvPr>
            <p:cNvCxnSpPr>
              <a:cxnSpLocks/>
              <a:stCxn id="80" idx="3"/>
              <a:endCxn id="75" idx="7"/>
            </p:cNvCxnSpPr>
            <p:nvPr userDrawn="1"/>
          </p:nvCxnSpPr>
          <p:spPr>
            <a:xfrm flipH="1">
              <a:off x="4840924" y="5907620"/>
              <a:ext cx="895413" cy="525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D8D7CC-255F-4780-8123-B9574A3FE42E}"/>
                </a:ext>
              </a:extLst>
            </p:cNvPr>
            <p:cNvCxnSpPr>
              <a:cxnSpLocks/>
              <a:stCxn id="80" idx="2"/>
              <a:endCxn id="76" idx="6"/>
            </p:cNvCxnSpPr>
            <p:nvPr userDrawn="1"/>
          </p:nvCxnSpPr>
          <p:spPr>
            <a:xfrm flipH="1">
              <a:off x="4829843" y="5877369"/>
              <a:ext cx="893963" cy="1294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2289F5-7AA1-4ED0-AC49-FBD83E5CC07E}"/>
                </a:ext>
              </a:extLst>
            </p:cNvPr>
            <p:cNvCxnSpPr>
              <a:cxnSpLocks/>
              <a:stCxn id="76" idx="1"/>
              <a:endCxn id="79" idx="6"/>
            </p:cNvCxnSpPr>
            <p:nvPr userDrawn="1"/>
          </p:nvCxnSpPr>
          <p:spPr>
            <a:xfrm flipH="1" flipV="1">
              <a:off x="4362246" y="5772634"/>
              <a:ext cx="389794" cy="2202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0A7D2D-2EE8-4A93-A70F-9BF8B08E4A65}"/>
                </a:ext>
              </a:extLst>
            </p:cNvPr>
            <p:cNvCxnSpPr>
              <a:cxnSpLocks/>
              <a:stCxn id="75" idx="2"/>
              <a:endCxn id="77" idx="6"/>
            </p:cNvCxnSpPr>
            <p:nvPr userDrawn="1"/>
          </p:nvCxnSpPr>
          <p:spPr>
            <a:xfrm flipH="1" flipV="1">
              <a:off x="4188911" y="6436307"/>
              <a:ext cx="608255" cy="26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D7499B-609D-41DD-A44A-939989B50FB1}"/>
                </a:ext>
              </a:extLst>
            </p:cNvPr>
            <p:cNvCxnSpPr>
              <a:cxnSpLocks/>
              <a:stCxn id="74" idx="1"/>
              <a:endCxn id="77" idx="5"/>
            </p:cNvCxnSpPr>
            <p:nvPr userDrawn="1"/>
          </p:nvCxnSpPr>
          <p:spPr>
            <a:xfrm flipH="1" flipV="1">
              <a:off x="4170804" y="6463588"/>
              <a:ext cx="322705" cy="3827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9097C3C-AB18-4306-8D46-385954113B08}"/>
                </a:ext>
              </a:extLst>
            </p:cNvPr>
            <p:cNvCxnSpPr>
              <a:cxnSpLocks/>
              <a:stCxn id="77" idx="4"/>
            </p:cNvCxnSpPr>
            <p:nvPr userDrawn="1"/>
          </p:nvCxnSpPr>
          <p:spPr>
            <a:xfrm flipH="1">
              <a:off x="3941829" y="6470075"/>
              <a:ext cx="196879" cy="401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79D51E2-F855-478B-A5F4-5F4663F4C236}"/>
                </a:ext>
              </a:extLst>
            </p:cNvPr>
            <p:cNvCxnSpPr>
              <a:cxnSpLocks/>
              <a:stCxn id="73" idx="5"/>
            </p:cNvCxnSpPr>
            <p:nvPr userDrawn="1"/>
          </p:nvCxnSpPr>
          <p:spPr>
            <a:xfrm>
              <a:off x="3510817" y="6760537"/>
              <a:ext cx="48399" cy="96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77E8B4-6EB0-4C89-8A63-1B43F912F0E5}"/>
                </a:ext>
              </a:extLst>
            </p:cNvPr>
            <p:cNvCxnSpPr>
              <a:cxnSpLocks/>
              <a:stCxn id="74" idx="7"/>
              <a:endCxn id="75" idx="3"/>
            </p:cNvCxnSpPr>
            <p:nvPr userDrawn="1"/>
          </p:nvCxnSpPr>
          <p:spPr>
            <a:xfrm flipV="1">
              <a:off x="4554012" y="6480479"/>
              <a:ext cx="255319" cy="3658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730884-12B8-4398-9DB7-AF8BB806A0BB}"/>
                </a:ext>
              </a:extLst>
            </p:cNvPr>
            <p:cNvCxnSpPr>
              <a:cxnSpLocks/>
              <a:stCxn id="72" idx="7"/>
              <a:endCxn id="78" idx="3"/>
            </p:cNvCxnSpPr>
            <p:nvPr userDrawn="1"/>
          </p:nvCxnSpPr>
          <p:spPr>
            <a:xfrm flipV="1">
              <a:off x="2930802" y="6301207"/>
              <a:ext cx="543889" cy="3733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C30124-E99F-436A-91C5-DDFE85922CFB}"/>
                </a:ext>
              </a:extLst>
            </p:cNvPr>
            <p:cNvCxnSpPr>
              <a:cxnSpLocks/>
              <a:stCxn id="82" idx="7"/>
              <a:endCxn id="81" idx="4"/>
            </p:cNvCxnSpPr>
            <p:nvPr userDrawn="1"/>
          </p:nvCxnSpPr>
          <p:spPr>
            <a:xfrm flipV="1">
              <a:off x="5622821" y="6519071"/>
              <a:ext cx="233939" cy="334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9EACC1-3E57-4F40-A3B9-0471F285B426}"/>
                </a:ext>
              </a:extLst>
            </p:cNvPr>
            <p:cNvSpPr/>
            <p:nvPr userDrawn="1"/>
          </p:nvSpPr>
          <p:spPr>
            <a:xfrm rot="20563470">
              <a:off x="1188438" y="571084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14ACE3A-6B26-4F8A-8498-6058281E65D6}"/>
                </a:ext>
              </a:extLst>
            </p:cNvPr>
            <p:cNvSpPr/>
            <p:nvPr userDrawn="1"/>
          </p:nvSpPr>
          <p:spPr>
            <a:xfrm>
              <a:off x="1000476" y="6451512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38A821-E02D-433C-A9C0-08B42CE7EAD7}"/>
                </a:ext>
              </a:extLst>
            </p:cNvPr>
            <p:cNvSpPr/>
            <p:nvPr userDrawn="1"/>
          </p:nvSpPr>
          <p:spPr>
            <a:xfrm>
              <a:off x="483331" y="637803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D8874D-DBB3-4045-9332-EDCA856097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76357" y="679990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7D061F-C73F-46B5-8DB4-39C429E3C09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55586" y="681532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FD574C-1293-4D64-8954-D0D4EB8B6EF9}"/>
                </a:ext>
              </a:extLst>
            </p:cNvPr>
            <p:cNvSpPr/>
            <p:nvPr userDrawn="1"/>
          </p:nvSpPr>
          <p:spPr>
            <a:xfrm>
              <a:off x="1874634" y="6691467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66DA23-2600-417D-83FF-56977A9464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06625" y="6624985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3601987-F091-4630-BF77-0693DEF79E4B}"/>
                </a:ext>
              </a:extLst>
            </p:cNvPr>
            <p:cNvSpPr/>
            <p:nvPr userDrawn="1"/>
          </p:nvSpPr>
          <p:spPr>
            <a:xfrm>
              <a:off x="2265837" y="6103719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A4F2AA4-3C0D-4E22-A439-89D3FA5E922D}"/>
                </a:ext>
              </a:extLst>
            </p:cNvPr>
            <p:cNvSpPr/>
            <p:nvPr userDrawn="1"/>
          </p:nvSpPr>
          <p:spPr>
            <a:xfrm>
              <a:off x="2978891" y="5928030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C581AC-BD18-4C34-A88D-42E44044FC3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82113" y="6666211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BC2D5B2-5899-4417-8EDC-7F1DF3860A49}"/>
                </a:ext>
              </a:extLst>
            </p:cNvPr>
            <p:cNvSpPr/>
            <p:nvPr userDrawn="1"/>
          </p:nvSpPr>
          <p:spPr>
            <a:xfrm>
              <a:off x="3437783" y="668750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C21BBE0-CF8D-4CCC-B923-A676F3878068}"/>
                </a:ext>
              </a:extLst>
            </p:cNvPr>
            <p:cNvSpPr/>
            <p:nvPr userDrawn="1"/>
          </p:nvSpPr>
          <p:spPr>
            <a:xfrm>
              <a:off x="4480978" y="683379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EB0EC93-1C78-427E-9231-955B42FAEA26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4796606" y="6428209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07B9B45-E03B-4A68-9BB5-99F9B295FFA0}"/>
                </a:ext>
              </a:extLst>
            </p:cNvPr>
            <p:cNvSpPr/>
            <p:nvPr userDrawn="1"/>
          </p:nvSpPr>
          <p:spPr>
            <a:xfrm rot="20861494">
              <a:off x="4745263" y="597320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EE9472A-8A82-42E5-AF9E-01B299F3E267}"/>
                </a:ext>
              </a:extLst>
            </p:cNvPr>
            <p:cNvSpPr/>
            <p:nvPr userDrawn="1"/>
          </p:nvSpPr>
          <p:spPr>
            <a:xfrm rot="664413">
              <a:off x="4104144" y="6385308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D60A40B-4022-45D8-8B3C-2CBF5505A535}"/>
                </a:ext>
              </a:extLst>
            </p:cNvPr>
            <p:cNvSpPr/>
            <p:nvPr userDrawn="1"/>
          </p:nvSpPr>
          <p:spPr>
            <a:xfrm>
              <a:off x="3462161" y="622817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3CDDA50-F606-4C10-BFED-D3593C2BE37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305203" y="57441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146307D-5C82-4964-BFD3-2A9DE08E4BF1}"/>
                </a:ext>
              </a:extLst>
            </p:cNvPr>
            <p:cNvSpPr/>
            <p:nvPr userDrawn="1"/>
          </p:nvSpPr>
          <p:spPr>
            <a:xfrm>
              <a:off x="5723806" y="583458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DC48A54-E599-40A6-B498-E7C9A398C980}"/>
                </a:ext>
              </a:extLst>
            </p:cNvPr>
            <p:cNvSpPr/>
            <p:nvPr userDrawn="1"/>
          </p:nvSpPr>
          <p:spPr>
            <a:xfrm>
              <a:off x="5813978" y="643350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C11DE25-E932-4F7F-8EBC-0C2378C2BC4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574132" y="684499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9A71DD5-8B73-41E2-A6BC-C68E0A342B0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94688" y="6535504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5B82C04-CB3F-4757-AAF0-FAF9B75535A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36944" y="62515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5AC675B-4B24-4341-8821-F4DC778C8DA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36231" y="626741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506475-2FA0-4D20-8E89-DE25B9E62A08}"/>
                </a:ext>
              </a:extLst>
            </p:cNvPr>
            <p:cNvCxnSpPr>
              <a:cxnSpLocks/>
              <a:stCxn id="85" idx="2"/>
              <a:endCxn id="64" idx="7"/>
            </p:cNvCxnSpPr>
            <p:nvPr userDrawn="1"/>
          </p:nvCxnSpPr>
          <p:spPr>
            <a:xfrm flipH="1">
              <a:off x="1077443" y="6295938"/>
              <a:ext cx="358788" cy="168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63EFBEC-BDB6-4F8C-A7AE-DBAE6708642E}"/>
                </a:ext>
              </a:extLst>
            </p:cNvPr>
            <p:cNvCxnSpPr>
              <a:cxnSpLocks/>
              <a:stCxn id="65" idx="4"/>
              <a:endCxn id="66" idx="1"/>
            </p:cNvCxnSpPr>
            <p:nvPr userDrawn="1"/>
          </p:nvCxnSpPr>
          <p:spPr>
            <a:xfrm>
              <a:off x="526113" y="6463595"/>
              <a:ext cx="158598" cy="3446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DA478EE-0E7F-4636-948B-65CF65593A6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7530" y="6731144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E5C084D-E3A1-4D15-AA76-EFF23DE98E67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>
              <a:off x="60366" y="6779833"/>
              <a:ext cx="65517" cy="917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EF7B00B-F6C4-41F1-9413-4CCA864A67E2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>
              <a:off x="-59163" y="6759666"/>
              <a:ext cx="176693" cy="405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29669F9-9910-4DFF-BAF0-757DCBA88DF5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 flipV="1">
              <a:off x="-59163" y="6549891"/>
              <a:ext cx="185046" cy="189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288DB6-E536-4E4A-BA4C-10F28FFE63CE}"/>
                </a:ext>
              </a:extLst>
            </p:cNvPr>
            <p:cNvCxnSpPr>
              <a:cxnSpLocks/>
              <a:endCxn id="65" idx="2"/>
            </p:cNvCxnSpPr>
            <p:nvPr userDrawn="1"/>
          </p:nvCxnSpPr>
          <p:spPr>
            <a:xfrm>
              <a:off x="-99346" y="6362693"/>
              <a:ext cx="582677" cy="581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4CF0837-A37A-461D-9A5C-DE58E7612A0D}"/>
                </a:ext>
              </a:extLst>
            </p:cNvPr>
            <p:cNvCxnSpPr>
              <a:cxnSpLocks/>
              <a:endCxn id="72" idx="3"/>
            </p:cNvCxnSpPr>
            <p:nvPr userDrawn="1"/>
          </p:nvCxnSpPr>
          <p:spPr>
            <a:xfrm flipV="1">
              <a:off x="2737739" y="6714900"/>
              <a:ext cx="152727" cy="156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1F953E5-F660-45F8-96AD-565AFA24A2BD}"/>
                </a:ext>
              </a:extLst>
            </p:cNvPr>
            <p:cNvCxnSpPr>
              <a:cxnSpLocks/>
              <a:stCxn id="65" idx="1"/>
              <a:endCxn id="95" idx="4"/>
            </p:cNvCxnSpPr>
            <p:nvPr/>
          </p:nvCxnSpPr>
          <p:spPr>
            <a:xfrm flipH="1" flipV="1">
              <a:off x="380167" y="6106475"/>
              <a:ext cx="115694" cy="284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FBE6A78-5113-4B86-9A3F-B87CA139AB2D}"/>
                </a:ext>
              </a:extLst>
            </p:cNvPr>
            <p:cNvSpPr/>
            <p:nvPr/>
          </p:nvSpPr>
          <p:spPr>
            <a:xfrm rot="20563470">
              <a:off x="339372" y="6044985"/>
              <a:ext cx="62909" cy="629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33FF956-67D0-484E-AAAB-352D364DB69F}"/>
                </a:ext>
              </a:extLst>
            </p:cNvPr>
            <p:cNvCxnSpPr>
              <a:cxnSpLocks/>
              <a:stCxn id="95" idx="6"/>
              <a:endCxn id="63" idx="1"/>
            </p:cNvCxnSpPr>
            <p:nvPr/>
          </p:nvCxnSpPr>
          <p:spPr>
            <a:xfrm flipV="1">
              <a:off x="400862" y="5733720"/>
              <a:ext cx="792487" cy="333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8502D1-B6B8-4335-8D0E-9E8C70E2A3B9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-81898" y="6085780"/>
              <a:ext cx="422690" cy="185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E1AC858-A257-48C1-9CC1-A4A5CFB9ABB8}"/>
                </a:ext>
              </a:extLst>
            </p:cNvPr>
            <p:cNvCxnSpPr>
              <a:cxnSpLocks/>
              <a:stCxn id="161" idx="7"/>
              <a:endCxn id="159" idx="2"/>
            </p:cNvCxnSpPr>
            <p:nvPr userDrawn="1"/>
          </p:nvCxnSpPr>
          <p:spPr>
            <a:xfrm flipV="1">
              <a:off x="6447971" y="5766328"/>
              <a:ext cx="634003" cy="6242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D888782-2357-47AF-899B-B2432DA615B9}"/>
                </a:ext>
              </a:extLst>
            </p:cNvPr>
            <p:cNvCxnSpPr>
              <a:cxnSpLocks/>
              <a:stCxn id="159" idx="4"/>
              <a:endCxn id="181" idx="1"/>
            </p:cNvCxnSpPr>
            <p:nvPr userDrawn="1"/>
          </p:nvCxnSpPr>
          <p:spPr>
            <a:xfrm>
              <a:off x="7135531" y="5794475"/>
              <a:ext cx="200660" cy="48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1A9BC75-1CA3-408C-B2F5-8EFD7D495888}"/>
                </a:ext>
              </a:extLst>
            </p:cNvPr>
            <p:cNvCxnSpPr>
              <a:cxnSpLocks/>
              <a:stCxn id="164" idx="2"/>
              <a:endCxn id="179" idx="6"/>
            </p:cNvCxnSpPr>
            <p:nvPr userDrawn="1"/>
          </p:nvCxnSpPr>
          <p:spPr>
            <a:xfrm flipH="1" flipV="1">
              <a:off x="7371858" y="6578286"/>
              <a:ext cx="394382" cy="1582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85074C8-4779-4420-A001-7A35A244A76D}"/>
                </a:ext>
              </a:extLst>
            </p:cNvPr>
            <p:cNvCxnSpPr>
              <a:cxnSpLocks/>
              <a:stCxn id="181" idx="5"/>
              <a:endCxn id="164" idx="1"/>
            </p:cNvCxnSpPr>
            <p:nvPr userDrawn="1"/>
          </p:nvCxnSpPr>
          <p:spPr>
            <a:xfrm>
              <a:off x="7376526" y="6316105"/>
              <a:ext cx="402919" cy="3885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99F8E29-EB9B-4331-B7CB-58ABD3B5233A}"/>
                </a:ext>
              </a:extLst>
            </p:cNvPr>
            <p:cNvCxnSpPr>
              <a:cxnSpLocks/>
              <a:stCxn id="159" idx="5"/>
              <a:endCxn id="180" idx="1"/>
            </p:cNvCxnSpPr>
            <p:nvPr userDrawn="1"/>
          </p:nvCxnSpPr>
          <p:spPr>
            <a:xfrm>
              <a:off x="7160696" y="5773526"/>
              <a:ext cx="576207" cy="486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FFEA908-F39B-4AF7-9C9A-61E3783B6132}"/>
                </a:ext>
              </a:extLst>
            </p:cNvPr>
            <p:cNvCxnSpPr>
              <a:cxnSpLocks/>
              <a:stCxn id="164" idx="0"/>
              <a:endCxn id="180" idx="4"/>
            </p:cNvCxnSpPr>
            <p:nvPr userDrawn="1"/>
          </p:nvCxnSpPr>
          <p:spPr>
            <a:xfrm flipH="1" flipV="1">
              <a:off x="7757071" y="6308555"/>
              <a:ext cx="54255" cy="3829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270557-4682-4614-9AD1-E548DCF214BA}"/>
                </a:ext>
              </a:extLst>
            </p:cNvPr>
            <p:cNvCxnSpPr>
              <a:cxnSpLocks/>
              <a:stCxn id="181" idx="3"/>
              <a:endCxn id="179" idx="0"/>
            </p:cNvCxnSpPr>
            <p:nvPr userDrawn="1"/>
          </p:nvCxnSpPr>
          <p:spPr>
            <a:xfrm flipH="1">
              <a:off x="7329076" y="6316105"/>
              <a:ext cx="7115" cy="2193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A2034C-2C34-4AFF-A311-85F2EEA12FAD}"/>
                </a:ext>
              </a:extLst>
            </p:cNvPr>
            <p:cNvCxnSpPr>
              <a:cxnSpLocks/>
              <a:stCxn id="159" idx="6"/>
              <a:endCxn id="166" idx="1"/>
            </p:cNvCxnSpPr>
            <p:nvPr userDrawn="1"/>
          </p:nvCxnSpPr>
          <p:spPr>
            <a:xfrm>
              <a:off x="7163678" y="5740918"/>
              <a:ext cx="1006296" cy="3753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310A863-7198-4776-9795-FF7D2FD913FA}"/>
                </a:ext>
              </a:extLst>
            </p:cNvPr>
            <p:cNvCxnSpPr>
              <a:cxnSpLocks/>
              <a:stCxn id="164" idx="7"/>
              <a:endCxn id="166" idx="3"/>
            </p:cNvCxnSpPr>
            <p:nvPr userDrawn="1"/>
          </p:nvCxnSpPr>
          <p:spPr>
            <a:xfrm flipV="1">
              <a:off x="7843207" y="6176752"/>
              <a:ext cx="326766" cy="527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E17D08-5256-47EC-8B04-7A457ADB2979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V="1">
              <a:off x="7384880" y="6280034"/>
              <a:ext cx="343670" cy="159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D881FF-A5C4-4291-82C6-3EFC5A4C39D9}"/>
                </a:ext>
              </a:extLst>
            </p:cNvPr>
            <p:cNvCxnSpPr>
              <a:cxnSpLocks/>
              <a:stCxn id="163" idx="0"/>
              <a:endCxn id="179" idx="4"/>
            </p:cNvCxnSpPr>
            <p:nvPr userDrawn="1"/>
          </p:nvCxnSpPr>
          <p:spPr>
            <a:xfrm flipV="1">
              <a:off x="7289974" y="6621068"/>
              <a:ext cx="39101" cy="194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E4725E7-2599-4CC1-9BCC-C1629265B15E}"/>
                </a:ext>
              </a:extLst>
            </p:cNvPr>
            <p:cNvCxnSpPr>
              <a:cxnSpLocks/>
              <a:stCxn id="180" idx="6"/>
              <a:endCxn id="166" idx="2"/>
            </p:cNvCxnSpPr>
            <p:nvPr userDrawn="1"/>
          </p:nvCxnSpPr>
          <p:spPr>
            <a:xfrm flipV="1">
              <a:off x="7785593" y="6146501"/>
              <a:ext cx="371850" cy="133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0F0152-EFD1-41EB-A908-EF2D1610216F}"/>
                </a:ext>
              </a:extLst>
            </p:cNvPr>
            <p:cNvCxnSpPr>
              <a:cxnSpLocks/>
              <a:stCxn id="165" idx="0"/>
              <a:endCxn id="166" idx="4"/>
            </p:cNvCxnSpPr>
            <p:nvPr userDrawn="1"/>
          </p:nvCxnSpPr>
          <p:spPr>
            <a:xfrm flipH="1" flipV="1">
              <a:off x="8200225" y="6189283"/>
              <a:ext cx="26528" cy="435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668802E-F26F-4EFB-9974-BB157C2B91DF}"/>
                </a:ext>
              </a:extLst>
            </p:cNvPr>
            <p:cNvCxnSpPr>
              <a:cxnSpLocks/>
              <a:stCxn id="168" idx="1"/>
              <a:endCxn id="166" idx="5"/>
            </p:cNvCxnSpPr>
            <p:nvPr userDrawn="1"/>
          </p:nvCxnSpPr>
          <p:spPr>
            <a:xfrm flipH="1" flipV="1">
              <a:off x="8230476" y="6176752"/>
              <a:ext cx="551596" cy="4978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6A4D61B-5C3F-4323-8A24-E0D5891FA804}"/>
                </a:ext>
              </a:extLst>
            </p:cNvPr>
            <p:cNvCxnSpPr>
              <a:cxnSpLocks/>
              <a:stCxn id="168" idx="0"/>
              <a:endCxn id="167" idx="4"/>
            </p:cNvCxnSpPr>
            <p:nvPr userDrawn="1"/>
          </p:nvCxnSpPr>
          <p:spPr>
            <a:xfrm flipV="1">
              <a:off x="8802240" y="6013594"/>
              <a:ext cx="111039" cy="6526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DFC135-8C6C-46F2-A098-29CCF2F5FB3A}"/>
                </a:ext>
              </a:extLst>
            </p:cNvPr>
            <p:cNvCxnSpPr>
              <a:cxnSpLocks/>
              <a:stCxn id="167" idx="2"/>
              <a:endCxn id="166" idx="6"/>
            </p:cNvCxnSpPr>
            <p:nvPr userDrawn="1"/>
          </p:nvCxnSpPr>
          <p:spPr>
            <a:xfrm flipH="1">
              <a:off x="8243007" y="5970812"/>
              <a:ext cx="627490" cy="1756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365F930-53FD-452B-9F0B-92AB71D10992}"/>
                </a:ext>
              </a:extLst>
            </p:cNvPr>
            <p:cNvCxnSpPr>
              <a:cxnSpLocks/>
              <a:stCxn id="167" idx="7"/>
              <a:endCxn id="175" idx="2"/>
            </p:cNvCxnSpPr>
            <p:nvPr userDrawn="1"/>
          </p:nvCxnSpPr>
          <p:spPr>
            <a:xfrm flipV="1">
              <a:off x="8943531" y="5772634"/>
              <a:ext cx="1253278" cy="167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B2C812E-654D-4BE3-8ED9-204E8EE04F6E}"/>
                </a:ext>
              </a:extLst>
            </p:cNvPr>
            <p:cNvCxnSpPr>
              <a:cxnSpLocks/>
              <a:stCxn id="167" idx="6"/>
              <a:endCxn id="174" idx="2"/>
            </p:cNvCxnSpPr>
            <p:nvPr userDrawn="1"/>
          </p:nvCxnSpPr>
          <p:spPr>
            <a:xfrm>
              <a:off x="8956061" y="5970812"/>
              <a:ext cx="397705" cy="3001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1D95742-0C5D-48AF-9FCC-457E71D466D2}"/>
                </a:ext>
              </a:extLst>
            </p:cNvPr>
            <p:cNvCxnSpPr>
              <a:cxnSpLocks/>
              <a:stCxn id="174" idx="7"/>
              <a:endCxn id="175" idx="3"/>
            </p:cNvCxnSpPr>
            <p:nvPr userDrawn="1"/>
          </p:nvCxnSpPr>
          <p:spPr>
            <a:xfrm flipV="1">
              <a:off x="9426800" y="5792801"/>
              <a:ext cx="778362" cy="447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9FB6407-B1CC-4622-93C4-1A7274DF8144}"/>
                </a:ext>
              </a:extLst>
            </p:cNvPr>
            <p:cNvCxnSpPr>
              <a:cxnSpLocks/>
              <a:stCxn id="160" idx="0"/>
              <a:endCxn id="159" idx="3"/>
            </p:cNvCxnSpPr>
            <p:nvPr userDrawn="1"/>
          </p:nvCxnSpPr>
          <p:spPr>
            <a:xfrm flipV="1">
              <a:off x="6937168" y="5791494"/>
              <a:ext cx="165754" cy="660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B9A326-99A7-4994-A4F3-48EC1328CF9F}"/>
                </a:ext>
              </a:extLst>
            </p:cNvPr>
            <p:cNvCxnSpPr>
              <a:cxnSpLocks/>
              <a:stCxn id="179" idx="2"/>
              <a:endCxn id="160" idx="6"/>
            </p:cNvCxnSpPr>
            <p:nvPr userDrawn="1"/>
          </p:nvCxnSpPr>
          <p:spPr>
            <a:xfrm flipH="1" flipV="1">
              <a:off x="6982254" y="6496598"/>
              <a:ext cx="304040" cy="816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FD3EFEA-C079-4929-A463-9B89CA2F029C}"/>
                </a:ext>
              </a:extLst>
            </p:cNvPr>
            <p:cNvCxnSpPr>
              <a:cxnSpLocks/>
              <a:stCxn id="163" idx="1"/>
              <a:endCxn id="160" idx="5"/>
            </p:cNvCxnSpPr>
            <p:nvPr userDrawn="1"/>
          </p:nvCxnSpPr>
          <p:spPr>
            <a:xfrm flipH="1" flipV="1">
              <a:off x="6969049" y="6528479"/>
              <a:ext cx="290674" cy="299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3D6F1FE-C344-408B-A76A-678347E8DF7E}"/>
                </a:ext>
              </a:extLst>
            </p:cNvPr>
            <p:cNvCxnSpPr>
              <a:cxnSpLocks/>
              <a:stCxn id="162" idx="7"/>
              <a:endCxn id="160" idx="3"/>
            </p:cNvCxnSpPr>
            <p:nvPr userDrawn="1"/>
          </p:nvCxnSpPr>
          <p:spPr>
            <a:xfrm flipV="1">
              <a:off x="6616653" y="6528479"/>
              <a:ext cx="288635" cy="279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EB185A4-DA00-46E9-96C0-88A73F8D6168}"/>
                </a:ext>
              </a:extLst>
            </p:cNvPr>
            <p:cNvCxnSpPr>
              <a:cxnSpLocks/>
              <a:stCxn id="161" idx="6"/>
              <a:endCxn id="160" idx="2"/>
            </p:cNvCxnSpPr>
            <p:nvPr userDrawn="1"/>
          </p:nvCxnSpPr>
          <p:spPr>
            <a:xfrm>
              <a:off x="6460501" y="6420813"/>
              <a:ext cx="431581" cy="757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4B68194-E88A-4691-B2B1-636761618F72}"/>
                </a:ext>
              </a:extLst>
            </p:cNvPr>
            <p:cNvCxnSpPr>
              <a:cxnSpLocks/>
              <a:stCxn id="184" idx="7"/>
              <a:endCxn id="161" idx="3"/>
            </p:cNvCxnSpPr>
            <p:nvPr userDrawn="1"/>
          </p:nvCxnSpPr>
          <p:spPr>
            <a:xfrm flipV="1">
              <a:off x="6057825" y="6451065"/>
              <a:ext cx="329643" cy="288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FD44305-EA8B-4E6D-8402-83F38E5DA633}"/>
                </a:ext>
              </a:extLst>
            </p:cNvPr>
            <p:cNvCxnSpPr>
              <a:cxnSpLocks/>
              <a:stCxn id="184" idx="6"/>
              <a:endCxn id="162" idx="2"/>
            </p:cNvCxnSpPr>
            <p:nvPr userDrawn="1"/>
          </p:nvCxnSpPr>
          <p:spPr>
            <a:xfrm>
              <a:off x="6066178" y="6759666"/>
              <a:ext cx="501785" cy="687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05EF832-230D-4D38-B521-AB51FD0470C7}"/>
                </a:ext>
              </a:extLst>
            </p:cNvPr>
            <p:cNvCxnSpPr>
              <a:cxnSpLocks/>
              <a:stCxn id="184" idx="5"/>
            </p:cNvCxnSpPr>
            <p:nvPr userDrawn="1"/>
          </p:nvCxnSpPr>
          <p:spPr>
            <a:xfrm>
              <a:off x="6057825" y="6779833"/>
              <a:ext cx="81387" cy="103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7C1E39-1F96-469A-9360-5B8B6A4A88DE}"/>
                </a:ext>
              </a:extLst>
            </p:cNvPr>
            <p:cNvCxnSpPr>
              <a:cxnSpLocks/>
              <a:stCxn id="162" idx="6"/>
              <a:endCxn id="163" idx="2"/>
            </p:cNvCxnSpPr>
            <p:nvPr userDrawn="1"/>
          </p:nvCxnSpPr>
          <p:spPr>
            <a:xfrm>
              <a:off x="6625006" y="6828427"/>
              <a:ext cx="622186" cy="2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CC22153-D5DB-4DA6-857B-DE53F47F3510}"/>
                </a:ext>
              </a:extLst>
            </p:cNvPr>
            <p:cNvCxnSpPr>
              <a:cxnSpLocks/>
              <a:stCxn id="163" idx="6"/>
              <a:endCxn id="164" idx="3"/>
            </p:cNvCxnSpPr>
            <p:nvPr userDrawn="1"/>
          </p:nvCxnSpPr>
          <p:spPr>
            <a:xfrm flipV="1">
              <a:off x="7332757" y="6768434"/>
              <a:ext cx="446689" cy="89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2C1493-1577-4FC5-8483-74926A888CB5}"/>
                </a:ext>
              </a:extLst>
            </p:cNvPr>
            <p:cNvCxnSpPr>
              <a:cxnSpLocks/>
              <a:stCxn id="165" idx="2"/>
              <a:endCxn id="164" idx="6"/>
            </p:cNvCxnSpPr>
            <p:nvPr userDrawn="1"/>
          </p:nvCxnSpPr>
          <p:spPr>
            <a:xfrm flipH="1">
              <a:off x="7856412" y="6653506"/>
              <a:ext cx="341819" cy="83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7D65A83-1EF7-438F-8B1E-3104CB41BD56}"/>
                </a:ext>
              </a:extLst>
            </p:cNvPr>
            <p:cNvCxnSpPr>
              <a:cxnSpLocks/>
              <a:endCxn id="164" idx="5"/>
            </p:cNvCxnSpPr>
            <p:nvPr userDrawn="1"/>
          </p:nvCxnSpPr>
          <p:spPr>
            <a:xfrm flipH="1" flipV="1">
              <a:off x="7843207" y="6768434"/>
              <a:ext cx="152372" cy="108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5C1E6A3-4DA5-47C9-8B15-525960603E03}"/>
                </a:ext>
              </a:extLst>
            </p:cNvPr>
            <p:cNvCxnSpPr>
              <a:cxnSpLocks/>
              <a:endCxn id="164" idx="4"/>
            </p:cNvCxnSpPr>
            <p:nvPr userDrawn="1"/>
          </p:nvCxnSpPr>
          <p:spPr>
            <a:xfrm flipV="1">
              <a:off x="7766240" y="6781639"/>
              <a:ext cx="45086" cy="108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EBCD489-B54A-49EA-8E7E-C66E8798E64E}"/>
                </a:ext>
              </a:extLst>
            </p:cNvPr>
            <p:cNvCxnSpPr>
              <a:cxnSpLocks/>
              <a:endCxn id="165" idx="4"/>
            </p:cNvCxnSpPr>
            <p:nvPr userDrawn="1"/>
          </p:nvCxnSpPr>
          <p:spPr>
            <a:xfrm flipH="1" flipV="1">
              <a:off x="8226753" y="6682028"/>
              <a:ext cx="52677" cy="1713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FD39835-95AD-47DD-8C91-4C582194702B}"/>
                </a:ext>
              </a:extLst>
            </p:cNvPr>
            <p:cNvCxnSpPr>
              <a:cxnSpLocks/>
              <a:stCxn id="168" idx="2"/>
              <a:endCxn id="165" idx="6"/>
            </p:cNvCxnSpPr>
            <p:nvPr userDrawn="1"/>
          </p:nvCxnSpPr>
          <p:spPr>
            <a:xfrm flipH="1" flipV="1">
              <a:off x="8255274" y="6653506"/>
              <a:ext cx="518445" cy="412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0074AB1-CAB5-4393-8D4C-B3E6CB0DB453}"/>
                </a:ext>
              </a:extLst>
            </p:cNvPr>
            <p:cNvCxnSpPr>
              <a:cxnSpLocks/>
              <a:stCxn id="168" idx="4"/>
            </p:cNvCxnSpPr>
            <p:nvPr userDrawn="1"/>
          </p:nvCxnSpPr>
          <p:spPr>
            <a:xfrm>
              <a:off x="8802240" y="6723254"/>
              <a:ext cx="68257" cy="1667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99CE924-077D-498B-AD36-8AA6BAEB7056}"/>
                </a:ext>
              </a:extLst>
            </p:cNvPr>
            <p:cNvCxnSpPr>
              <a:cxnSpLocks/>
              <a:stCxn id="169" idx="3"/>
            </p:cNvCxnSpPr>
            <p:nvPr userDrawn="1"/>
          </p:nvCxnSpPr>
          <p:spPr>
            <a:xfrm flipH="1">
              <a:off x="9271174" y="6760537"/>
              <a:ext cx="70746" cy="92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BB091F1-D237-4E65-83F8-7B73227B6FD9}"/>
                </a:ext>
              </a:extLst>
            </p:cNvPr>
            <p:cNvCxnSpPr>
              <a:cxnSpLocks/>
              <a:stCxn id="169" idx="2"/>
              <a:endCxn id="168" idx="6"/>
            </p:cNvCxnSpPr>
            <p:nvPr userDrawn="1"/>
          </p:nvCxnSpPr>
          <p:spPr>
            <a:xfrm flipH="1" flipV="1">
              <a:off x="8830762" y="6694733"/>
              <a:ext cx="498628" cy="35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96A1FFA-8871-41DA-9444-E1085F29B11B}"/>
                </a:ext>
              </a:extLst>
            </p:cNvPr>
            <p:cNvCxnSpPr>
              <a:cxnSpLocks/>
              <a:stCxn id="174" idx="4"/>
              <a:endCxn id="169" idx="0"/>
            </p:cNvCxnSpPr>
            <p:nvPr userDrawn="1"/>
          </p:nvCxnSpPr>
          <p:spPr>
            <a:xfrm flipH="1">
              <a:off x="9372171" y="6313738"/>
              <a:ext cx="24378" cy="3737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934EB10-E540-4DD6-BCBD-0B78AFAE1523}"/>
                </a:ext>
              </a:extLst>
            </p:cNvPr>
            <p:cNvCxnSpPr>
              <a:cxnSpLocks/>
              <a:stCxn id="173" idx="3"/>
              <a:endCxn id="169" idx="7"/>
            </p:cNvCxnSpPr>
            <p:nvPr userDrawn="1"/>
          </p:nvCxnSpPr>
          <p:spPr>
            <a:xfrm flipH="1">
              <a:off x="9402423" y="6451968"/>
              <a:ext cx="600611" cy="248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F5EBED2-25A5-449D-A631-DE5BDBCB68CE}"/>
                </a:ext>
              </a:extLst>
            </p:cNvPr>
            <p:cNvCxnSpPr>
              <a:cxnSpLocks/>
              <a:stCxn id="173" idx="2"/>
              <a:endCxn id="174" idx="6"/>
            </p:cNvCxnSpPr>
            <p:nvPr userDrawn="1"/>
          </p:nvCxnSpPr>
          <p:spPr>
            <a:xfrm flipH="1" flipV="1">
              <a:off x="9439331" y="6270955"/>
              <a:ext cx="557215" cy="1489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A8DC72E-D120-4CB5-B07B-B31F3AC7605D}"/>
                </a:ext>
              </a:extLst>
            </p:cNvPr>
            <p:cNvCxnSpPr>
              <a:cxnSpLocks/>
              <a:stCxn id="173" idx="1"/>
              <a:endCxn id="175" idx="4"/>
            </p:cNvCxnSpPr>
            <p:nvPr userDrawn="1"/>
          </p:nvCxnSpPr>
          <p:spPr>
            <a:xfrm flipV="1">
              <a:off x="10014654" y="5801155"/>
              <a:ext cx="210677" cy="5914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E9953D1-D76E-40CC-9874-A203928952EB}"/>
                </a:ext>
              </a:extLst>
            </p:cNvPr>
            <p:cNvCxnSpPr>
              <a:cxnSpLocks/>
              <a:stCxn id="171" idx="1"/>
              <a:endCxn id="175" idx="5"/>
            </p:cNvCxnSpPr>
            <p:nvPr userDrawn="1"/>
          </p:nvCxnSpPr>
          <p:spPr>
            <a:xfrm flipH="1" flipV="1">
              <a:off x="10245498" y="5792801"/>
              <a:ext cx="447487" cy="648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54B47AB-5079-4071-B2F0-0E82DE25A7C9}"/>
                </a:ext>
              </a:extLst>
            </p:cNvPr>
            <p:cNvCxnSpPr>
              <a:cxnSpLocks/>
              <a:stCxn id="171" idx="0"/>
              <a:endCxn id="172" idx="4"/>
            </p:cNvCxnSpPr>
            <p:nvPr userDrawn="1"/>
          </p:nvCxnSpPr>
          <p:spPr>
            <a:xfrm flipH="1" flipV="1">
              <a:off x="10688770" y="6057782"/>
              <a:ext cx="22340" cy="3709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E1DEE4B-8241-4601-9069-C854BFFEBF30}"/>
                </a:ext>
              </a:extLst>
            </p:cNvPr>
            <p:cNvCxnSpPr>
              <a:cxnSpLocks/>
              <a:stCxn id="177" idx="0"/>
              <a:endCxn id="176" idx="4"/>
            </p:cNvCxnSpPr>
            <p:nvPr userDrawn="1"/>
          </p:nvCxnSpPr>
          <p:spPr>
            <a:xfrm flipH="1" flipV="1">
              <a:off x="11658194" y="5920151"/>
              <a:ext cx="90172" cy="513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B6C7926-F158-4C64-8314-BAF771C2203A}"/>
                </a:ext>
              </a:extLst>
            </p:cNvPr>
            <p:cNvCxnSpPr>
              <a:cxnSpLocks/>
              <a:endCxn id="176" idx="5"/>
            </p:cNvCxnSpPr>
            <p:nvPr userDrawn="1"/>
          </p:nvCxnSpPr>
          <p:spPr>
            <a:xfrm flipH="1" flipV="1">
              <a:off x="11688445" y="5907620"/>
              <a:ext cx="497447" cy="3810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2331F2-B2F9-49BA-9BE1-DC89D3F76951}"/>
                </a:ext>
              </a:extLst>
            </p:cNvPr>
            <p:cNvCxnSpPr>
              <a:cxnSpLocks/>
              <a:endCxn id="177" idx="6"/>
            </p:cNvCxnSpPr>
            <p:nvPr userDrawn="1"/>
          </p:nvCxnSpPr>
          <p:spPr>
            <a:xfrm flipH="1" flipV="1">
              <a:off x="11791148" y="6476289"/>
              <a:ext cx="402303" cy="1605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CEE3835-14EC-4838-B279-CA66D5AB9D2C}"/>
                </a:ext>
              </a:extLst>
            </p:cNvPr>
            <p:cNvCxnSpPr>
              <a:cxnSpLocks/>
              <a:endCxn id="178" idx="6"/>
            </p:cNvCxnSpPr>
            <p:nvPr userDrawn="1"/>
          </p:nvCxnSpPr>
          <p:spPr>
            <a:xfrm flipH="1">
              <a:off x="11522781" y="6808992"/>
              <a:ext cx="648123" cy="645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8DE484-ECCC-4565-BBD8-4B66DF9BB6D7}"/>
                </a:ext>
              </a:extLst>
            </p:cNvPr>
            <p:cNvCxnSpPr>
              <a:cxnSpLocks/>
              <a:stCxn id="178" idx="3"/>
              <a:endCxn id="170" idx="6"/>
            </p:cNvCxnSpPr>
            <p:nvPr userDrawn="1"/>
          </p:nvCxnSpPr>
          <p:spPr>
            <a:xfrm flipH="1" flipV="1">
              <a:off x="10458148" y="6876573"/>
              <a:ext cx="1015943" cy="171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2331AE6-C067-4F81-A237-E079678FFB88}"/>
                </a:ext>
              </a:extLst>
            </p:cNvPr>
            <p:cNvCxnSpPr>
              <a:cxnSpLocks/>
              <a:stCxn id="178" idx="1"/>
              <a:endCxn id="171" idx="5"/>
            </p:cNvCxnSpPr>
            <p:nvPr userDrawn="1"/>
          </p:nvCxnSpPr>
          <p:spPr>
            <a:xfrm flipH="1" flipV="1">
              <a:off x="10740482" y="6472527"/>
              <a:ext cx="733610" cy="3808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C80C1E3-79F4-45D3-BB8D-DC81334DBE85}"/>
                </a:ext>
              </a:extLst>
            </p:cNvPr>
            <p:cNvCxnSpPr>
              <a:cxnSpLocks/>
              <a:stCxn id="177" idx="2"/>
              <a:endCxn id="171" idx="6"/>
            </p:cNvCxnSpPr>
            <p:nvPr userDrawn="1"/>
          </p:nvCxnSpPr>
          <p:spPr>
            <a:xfrm flipH="1" flipV="1">
              <a:off x="10744695" y="6451108"/>
              <a:ext cx="960889" cy="251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0AF560B-C8E7-4CE8-B39D-22E96EFD596E}"/>
                </a:ext>
              </a:extLst>
            </p:cNvPr>
            <p:cNvCxnSpPr>
              <a:cxnSpLocks/>
              <a:stCxn id="176" idx="3"/>
              <a:endCxn id="171" idx="7"/>
            </p:cNvCxnSpPr>
            <p:nvPr userDrawn="1"/>
          </p:nvCxnSpPr>
          <p:spPr>
            <a:xfrm flipH="1">
              <a:off x="10732530" y="5907620"/>
              <a:ext cx="895413" cy="525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294B2C8-953F-4084-8E96-E8CD4846F329}"/>
                </a:ext>
              </a:extLst>
            </p:cNvPr>
            <p:cNvCxnSpPr>
              <a:cxnSpLocks/>
              <a:stCxn id="176" idx="2"/>
              <a:endCxn id="172" idx="6"/>
            </p:cNvCxnSpPr>
            <p:nvPr userDrawn="1"/>
          </p:nvCxnSpPr>
          <p:spPr>
            <a:xfrm flipH="1">
              <a:off x="10721449" y="5877369"/>
              <a:ext cx="893963" cy="1294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50B0C67-5336-480D-B6CE-5570D2A9104B}"/>
                </a:ext>
              </a:extLst>
            </p:cNvPr>
            <p:cNvCxnSpPr>
              <a:cxnSpLocks/>
              <a:stCxn id="172" idx="1"/>
              <a:endCxn id="175" idx="6"/>
            </p:cNvCxnSpPr>
            <p:nvPr userDrawn="1"/>
          </p:nvCxnSpPr>
          <p:spPr>
            <a:xfrm flipH="1" flipV="1">
              <a:off x="10253852" y="5772634"/>
              <a:ext cx="389794" cy="2202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319F196-37D5-4A01-B409-E203477352A8}"/>
                </a:ext>
              </a:extLst>
            </p:cNvPr>
            <p:cNvCxnSpPr>
              <a:cxnSpLocks/>
              <a:stCxn id="171" idx="2"/>
              <a:endCxn id="173" idx="6"/>
            </p:cNvCxnSpPr>
            <p:nvPr userDrawn="1"/>
          </p:nvCxnSpPr>
          <p:spPr>
            <a:xfrm flipH="1" flipV="1">
              <a:off x="10080517" y="6436307"/>
              <a:ext cx="608255" cy="26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C56AE64-AAED-4C73-9FE0-9B96C4FB64D7}"/>
                </a:ext>
              </a:extLst>
            </p:cNvPr>
            <p:cNvCxnSpPr>
              <a:cxnSpLocks/>
              <a:stCxn id="170" idx="1"/>
              <a:endCxn id="173" idx="5"/>
            </p:cNvCxnSpPr>
            <p:nvPr userDrawn="1"/>
          </p:nvCxnSpPr>
          <p:spPr>
            <a:xfrm flipH="1" flipV="1">
              <a:off x="10062410" y="6463588"/>
              <a:ext cx="322705" cy="3827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71A0586-D532-4AD5-BD5D-697C638DC10B}"/>
                </a:ext>
              </a:extLst>
            </p:cNvPr>
            <p:cNvCxnSpPr>
              <a:cxnSpLocks/>
              <a:stCxn id="173" idx="4"/>
            </p:cNvCxnSpPr>
            <p:nvPr userDrawn="1"/>
          </p:nvCxnSpPr>
          <p:spPr>
            <a:xfrm flipH="1">
              <a:off x="9833435" y="6470075"/>
              <a:ext cx="196879" cy="401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CAAEFC9-2C89-410D-9BB5-0CF078EC111F}"/>
                </a:ext>
              </a:extLst>
            </p:cNvPr>
            <p:cNvCxnSpPr>
              <a:cxnSpLocks/>
              <a:stCxn id="169" idx="5"/>
            </p:cNvCxnSpPr>
            <p:nvPr userDrawn="1"/>
          </p:nvCxnSpPr>
          <p:spPr>
            <a:xfrm>
              <a:off x="9402423" y="6760537"/>
              <a:ext cx="48399" cy="96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6B284B-F094-4A8F-AE1A-5C757FA06247}"/>
                </a:ext>
              </a:extLst>
            </p:cNvPr>
            <p:cNvCxnSpPr>
              <a:cxnSpLocks/>
              <a:stCxn id="170" idx="7"/>
              <a:endCxn id="171" idx="3"/>
            </p:cNvCxnSpPr>
            <p:nvPr userDrawn="1"/>
          </p:nvCxnSpPr>
          <p:spPr>
            <a:xfrm flipV="1">
              <a:off x="10445618" y="6480479"/>
              <a:ext cx="255319" cy="3658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8F883CA-F850-4DC4-A965-5372939FEB11}"/>
                </a:ext>
              </a:extLst>
            </p:cNvPr>
            <p:cNvCxnSpPr>
              <a:cxnSpLocks/>
              <a:stCxn id="168" idx="7"/>
              <a:endCxn id="174" idx="3"/>
            </p:cNvCxnSpPr>
            <p:nvPr userDrawn="1"/>
          </p:nvCxnSpPr>
          <p:spPr>
            <a:xfrm flipV="1">
              <a:off x="8822408" y="6301207"/>
              <a:ext cx="543889" cy="3733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8E417CB-D27D-4891-AD6E-8B56DB9C076F}"/>
                </a:ext>
              </a:extLst>
            </p:cNvPr>
            <p:cNvCxnSpPr>
              <a:cxnSpLocks/>
              <a:stCxn id="178" idx="7"/>
              <a:endCxn id="177" idx="4"/>
            </p:cNvCxnSpPr>
            <p:nvPr userDrawn="1"/>
          </p:nvCxnSpPr>
          <p:spPr>
            <a:xfrm flipV="1">
              <a:off x="11514427" y="6519071"/>
              <a:ext cx="233939" cy="334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D157CE-05E8-4A05-807C-058D6F748D4F}"/>
                </a:ext>
              </a:extLst>
            </p:cNvPr>
            <p:cNvSpPr/>
            <p:nvPr userDrawn="1"/>
          </p:nvSpPr>
          <p:spPr>
            <a:xfrm rot="20563470">
              <a:off x="7080044" y="571084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5F2AE33-D39B-4657-A206-8B1A972A5144}"/>
                </a:ext>
              </a:extLst>
            </p:cNvPr>
            <p:cNvSpPr/>
            <p:nvPr userDrawn="1"/>
          </p:nvSpPr>
          <p:spPr>
            <a:xfrm>
              <a:off x="6892082" y="6451512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0967FF7-CB40-4944-8FA9-5EE9A9AABA69}"/>
                </a:ext>
              </a:extLst>
            </p:cNvPr>
            <p:cNvSpPr/>
            <p:nvPr userDrawn="1"/>
          </p:nvSpPr>
          <p:spPr>
            <a:xfrm>
              <a:off x="6374937" y="637803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5254ADF-F7E5-453D-AEAB-4DBB756556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567963" y="679990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5AAA313-FAB7-4E65-8D4F-96DB30F0AD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247192" y="681532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7DFC9D6-2440-452A-AC36-198CF924F5F0}"/>
                </a:ext>
              </a:extLst>
            </p:cNvPr>
            <p:cNvSpPr/>
            <p:nvPr userDrawn="1"/>
          </p:nvSpPr>
          <p:spPr>
            <a:xfrm>
              <a:off x="7766240" y="6691467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A9BB2AA-7FB3-4BAD-9183-5F50D082C70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198231" y="6624985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624CE71-B811-4C37-85E7-AF8FEEFD39C9}"/>
                </a:ext>
              </a:extLst>
            </p:cNvPr>
            <p:cNvSpPr/>
            <p:nvPr userDrawn="1"/>
          </p:nvSpPr>
          <p:spPr>
            <a:xfrm>
              <a:off x="8157443" y="6103719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8AADFBB-8DBA-4988-99A2-199E5845B33F}"/>
                </a:ext>
              </a:extLst>
            </p:cNvPr>
            <p:cNvSpPr/>
            <p:nvPr userDrawn="1"/>
          </p:nvSpPr>
          <p:spPr>
            <a:xfrm>
              <a:off x="8870497" y="5928030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68A970E-3F67-4FA8-A5A4-D6E44B6B286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73719" y="6666211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A032144-39EE-4500-86DA-E17E07BF295A}"/>
                </a:ext>
              </a:extLst>
            </p:cNvPr>
            <p:cNvSpPr/>
            <p:nvPr userDrawn="1"/>
          </p:nvSpPr>
          <p:spPr>
            <a:xfrm>
              <a:off x="9329389" y="668750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7031619-3E4C-4482-BD74-6001F0D48D1F}"/>
                </a:ext>
              </a:extLst>
            </p:cNvPr>
            <p:cNvSpPr/>
            <p:nvPr userDrawn="1"/>
          </p:nvSpPr>
          <p:spPr>
            <a:xfrm>
              <a:off x="10372584" y="683379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9442880-F7C7-4E19-A911-0E9709E4832A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10688212" y="6428209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B6E4A2-21BB-4D43-BD5D-0EC29CB00C53}"/>
                </a:ext>
              </a:extLst>
            </p:cNvPr>
            <p:cNvSpPr/>
            <p:nvPr userDrawn="1"/>
          </p:nvSpPr>
          <p:spPr>
            <a:xfrm rot="20861494">
              <a:off x="10636869" y="597320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5F360AA-804B-45FA-A4F8-73E0DFED7D00}"/>
                </a:ext>
              </a:extLst>
            </p:cNvPr>
            <p:cNvSpPr/>
            <p:nvPr userDrawn="1"/>
          </p:nvSpPr>
          <p:spPr>
            <a:xfrm rot="664413">
              <a:off x="9995750" y="6385308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E36610B-DFE3-4A5A-8AD5-A620BC469B79}"/>
                </a:ext>
              </a:extLst>
            </p:cNvPr>
            <p:cNvSpPr/>
            <p:nvPr userDrawn="1"/>
          </p:nvSpPr>
          <p:spPr>
            <a:xfrm>
              <a:off x="9353767" y="622817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BF9F674-EF5E-4408-B5D8-FC7392989A4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196809" y="57441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7240BD7-2D91-4A21-BA06-41E5F00EE379}"/>
                </a:ext>
              </a:extLst>
            </p:cNvPr>
            <p:cNvSpPr/>
            <p:nvPr userDrawn="1"/>
          </p:nvSpPr>
          <p:spPr>
            <a:xfrm>
              <a:off x="11615412" y="583458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B87D86B-9DB5-472D-A968-C2A8436C01EA}"/>
                </a:ext>
              </a:extLst>
            </p:cNvPr>
            <p:cNvSpPr/>
            <p:nvPr userDrawn="1"/>
          </p:nvSpPr>
          <p:spPr>
            <a:xfrm>
              <a:off x="11705584" y="643350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D64CB59-8A8A-4F2F-87EB-E01AA1F5FA0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5738" y="684499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861AC32-B48E-4B68-910D-D448631CB98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286294" y="6535504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17D4D1C-85BB-4AE3-AFAA-4BE38D7E3A6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728550" y="62515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4DB8ED-7AFA-40DD-B4F3-5016DD281D6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27837" y="626741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8FBC7BE-8892-474D-9B18-11747DFECF5B}"/>
                </a:ext>
              </a:extLst>
            </p:cNvPr>
            <p:cNvCxnSpPr>
              <a:cxnSpLocks/>
              <a:stCxn id="181" idx="2"/>
              <a:endCxn id="160" idx="7"/>
            </p:cNvCxnSpPr>
            <p:nvPr userDrawn="1"/>
          </p:nvCxnSpPr>
          <p:spPr>
            <a:xfrm flipH="1">
              <a:off x="6969049" y="6295938"/>
              <a:ext cx="358788" cy="168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EAD46E5-134F-4108-B7E8-765F52843779}"/>
                </a:ext>
              </a:extLst>
            </p:cNvPr>
            <p:cNvCxnSpPr>
              <a:cxnSpLocks/>
              <a:stCxn id="161" idx="4"/>
              <a:endCxn id="162" idx="1"/>
            </p:cNvCxnSpPr>
            <p:nvPr userDrawn="1"/>
          </p:nvCxnSpPr>
          <p:spPr>
            <a:xfrm>
              <a:off x="6417719" y="6463595"/>
              <a:ext cx="158598" cy="3446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4E674B0-7360-4EA8-B6CA-E2853C77C9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009136" y="6731144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AC7AA7D-66CC-4523-BCB9-8239B1587F60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5951972" y="6779833"/>
              <a:ext cx="65517" cy="917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042877-B2D5-4490-A519-9861872435F2}"/>
                </a:ext>
              </a:extLst>
            </p:cNvPr>
            <p:cNvCxnSpPr>
              <a:cxnSpLocks/>
              <a:stCxn id="184" idx="2"/>
            </p:cNvCxnSpPr>
            <p:nvPr userDrawn="1"/>
          </p:nvCxnSpPr>
          <p:spPr>
            <a:xfrm flipH="1">
              <a:off x="5788186" y="6759666"/>
              <a:ext cx="220950" cy="1119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6B30DCE-A912-471E-9682-16777DE23793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 flipV="1">
              <a:off x="5832443" y="6549891"/>
              <a:ext cx="185046" cy="189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3410C41-8C41-49D6-B369-6C68B566C893}"/>
                </a:ext>
              </a:extLst>
            </p:cNvPr>
            <p:cNvCxnSpPr>
              <a:cxnSpLocks/>
              <a:stCxn id="81" idx="5"/>
              <a:endCxn id="161" idx="2"/>
            </p:cNvCxnSpPr>
            <p:nvPr userDrawn="1"/>
          </p:nvCxnSpPr>
          <p:spPr>
            <a:xfrm flipV="1">
              <a:off x="5887011" y="6420813"/>
              <a:ext cx="487926" cy="85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A35A1BD-9470-4CC4-9C13-EEAE50F301A5}"/>
                </a:ext>
              </a:extLst>
            </p:cNvPr>
            <p:cNvCxnSpPr>
              <a:cxnSpLocks/>
              <a:endCxn id="168" idx="3"/>
            </p:cNvCxnSpPr>
            <p:nvPr userDrawn="1"/>
          </p:nvCxnSpPr>
          <p:spPr>
            <a:xfrm flipV="1">
              <a:off x="8629345" y="6714900"/>
              <a:ext cx="152727" cy="156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02CB9D7-DCF5-4C5E-A71C-37E6AD394DAD}"/>
                </a:ext>
              </a:extLst>
            </p:cNvPr>
            <p:cNvCxnSpPr>
              <a:cxnSpLocks/>
              <a:stCxn id="161" idx="1"/>
              <a:endCxn id="191" idx="4"/>
            </p:cNvCxnSpPr>
            <p:nvPr/>
          </p:nvCxnSpPr>
          <p:spPr>
            <a:xfrm flipH="1" flipV="1">
              <a:off x="6271773" y="6106475"/>
              <a:ext cx="115694" cy="284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A146431-5E1F-4B6E-B25A-CF4027D7D303}"/>
                </a:ext>
              </a:extLst>
            </p:cNvPr>
            <p:cNvSpPr/>
            <p:nvPr/>
          </p:nvSpPr>
          <p:spPr>
            <a:xfrm rot="20563470">
              <a:off x="6230978" y="6044985"/>
              <a:ext cx="62909" cy="629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0020878-FA54-49E7-9164-3241B7C08260}"/>
                </a:ext>
              </a:extLst>
            </p:cNvPr>
            <p:cNvCxnSpPr>
              <a:cxnSpLocks/>
              <a:stCxn id="191" idx="6"/>
              <a:endCxn id="159" idx="1"/>
            </p:cNvCxnSpPr>
            <p:nvPr/>
          </p:nvCxnSpPr>
          <p:spPr>
            <a:xfrm flipV="1">
              <a:off x="6292468" y="5733720"/>
              <a:ext cx="792487" cy="333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5A4B86E-7390-4275-9DA2-ED6B47EA5F57}"/>
                </a:ext>
              </a:extLst>
            </p:cNvPr>
            <p:cNvCxnSpPr>
              <a:cxnSpLocks/>
              <a:stCxn id="81" idx="1"/>
              <a:endCxn id="191" idx="2"/>
            </p:cNvCxnSpPr>
            <p:nvPr/>
          </p:nvCxnSpPr>
          <p:spPr>
            <a:xfrm flipV="1">
              <a:off x="5826509" y="6085781"/>
              <a:ext cx="405888" cy="3602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04384981-AA2F-4B6E-88E7-270911F064CC}"/>
              </a:ext>
            </a:extLst>
          </p:cNvPr>
          <p:cNvSpPr txBox="1"/>
          <p:nvPr/>
        </p:nvSpPr>
        <p:spPr>
          <a:xfrm>
            <a:off x="5215681" y="993506"/>
            <a:ext cx="64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72DBA20-DD05-448E-94E6-9E3072C65DED}"/>
              </a:ext>
            </a:extLst>
          </p:cNvPr>
          <p:cNvSpPr txBox="1"/>
          <p:nvPr/>
        </p:nvSpPr>
        <p:spPr>
          <a:xfrm>
            <a:off x="5669870" y="723886"/>
            <a:ext cx="5818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lvl="1" indent="1588">
              <a:buNone/>
            </a:pPr>
            <a:r>
              <a:rPr lang="es-ES" sz="2000" dirty="0">
                <a:solidFill>
                  <a:schemeClr val="bg1"/>
                </a:solidFill>
              </a:rPr>
              <a:t>Conjunto de conocimientos científicos y técnicas 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que hacen posible el tratamiento automático 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de la información por medio de ordenadores</a:t>
            </a:r>
            <a:br>
              <a:rPr lang="es-ES" sz="2000" dirty="0">
                <a:solidFill>
                  <a:schemeClr val="bg1"/>
                </a:solidFill>
              </a:rPr>
            </a:br>
            <a:endParaRPr lang="es-ES" sz="2000" i="1" dirty="0">
              <a:solidFill>
                <a:schemeClr val="bg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847C488-54E3-4BD3-82C4-E014949F2B5F}"/>
              </a:ext>
            </a:extLst>
          </p:cNvPr>
          <p:cNvSpPr txBox="1"/>
          <p:nvPr/>
        </p:nvSpPr>
        <p:spPr>
          <a:xfrm>
            <a:off x="5039358" y="3110257"/>
            <a:ext cx="64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5" name="Title 3">
            <a:extLst>
              <a:ext uri="{FF2B5EF4-FFF2-40B4-BE49-F238E27FC236}">
                <a16:creationId xmlns:a16="http://schemas.microsoft.com/office/drawing/2014/main" id="{ACDCF9C7-CD19-4E9C-80DB-114333A459AC}"/>
              </a:ext>
            </a:extLst>
          </p:cNvPr>
          <p:cNvSpPr txBox="1">
            <a:spLocks/>
          </p:cNvSpPr>
          <p:nvPr/>
        </p:nvSpPr>
        <p:spPr>
          <a:xfrm>
            <a:off x="184470" y="1805336"/>
            <a:ext cx="4078457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Informática y computadora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8" name="Slide Zoom 47">
                <a:extLst>
                  <a:ext uri="{FF2B5EF4-FFF2-40B4-BE49-F238E27FC236}">
                    <a16:creationId xmlns:a16="http://schemas.microsoft.com/office/drawing/2014/main" id="{AD9FCD2E-6E47-4ECC-835C-04F295CFF6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9591718"/>
                  </p:ext>
                </p:extLst>
              </p:nvPr>
            </p:nvGraphicFramePr>
            <p:xfrm>
              <a:off x="-4240170" y="1683727"/>
              <a:ext cx="3048000" cy="1714500"/>
            </p:xfrm>
            <a:graphic>
              <a:graphicData uri="http://schemas.microsoft.com/office/powerpoint/2016/slidezoom">
                <pslz:sldZm>
                  <pslz:sldZmObj sldId="300" cId="689816630">
                    <pslz:zmPr id="{EF3826FD-9329-4A7C-BB57-250B2796A7F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8" name="Slide Zoom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D9FCD2E-6E47-4ECC-835C-04F295CFF6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240170" y="168372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Rectángulo 1"/>
          <p:cNvSpPr/>
          <p:nvPr/>
        </p:nvSpPr>
        <p:spPr>
          <a:xfrm>
            <a:off x="5657708" y="257433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1588">
              <a:buNone/>
            </a:pPr>
            <a:r>
              <a:rPr lang="es-ES" sz="2000" dirty="0">
                <a:solidFill>
                  <a:schemeClr val="bg1"/>
                </a:solidFill>
              </a:rPr>
              <a:t>Máquina electrónica, analógica o digital,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dotada de una memoria de gran capacidad 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y de métodos de tratamiento de la información, 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capaz de resolver problemas matemáticos y lógicos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mediante la ejecución de programas informáticos</a:t>
            </a:r>
          </a:p>
          <a:p>
            <a:pPr marL="0" lvl="1" indent="1588">
              <a:buNone/>
            </a:pPr>
            <a:endParaRPr lang="es-ES" sz="2000" i="1" dirty="0">
              <a:solidFill>
                <a:schemeClr val="bg1"/>
              </a:solidFill>
            </a:endParaRPr>
          </a:p>
        </p:txBody>
      </p:sp>
      <p:sp>
        <p:nvSpPr>
          <p:cNvPr id="212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6279B39-CF74-42DF-9AF0-4E3B8FD14A17}"/>
              </a:ext>
            </a:extLst>
          </p:cNvPr>
          <p:cNvGrpSpPr/>
          <p:nvPr/>
        </p:nvGrpSpPr>
        <p:grpSpPr>
          <a:xfrm>
            <a:off x="5039358" y="842156"/>
            <a:ext cx="892823" cy="892823"/>
            <a:chOff x="5833678" y="585323"/>
            <a:chExt cx="790407" cy="790407"/>
          </a:xfrm>
        </p:grpSpPr>
        <p:sp>
          <p:nvSpPr>
            <p:cNvPr id="207" name="Arc 3">
              <a:extLst>
                <a:ext uri="{FF2B5EF4-FFF2-40B4-BE49-F238E27FC236}">
                  <a16:creationId xmlns:a16="http://schemas.microsoft.com/office/drawing/2014/main" id="{DD2B9B42-99C0-4E40-AE80-9C692D1E892D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08F43A7-3A2D-4CC8-971C-84B89E8765C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896884C-3BC9-42CD-8405-9D283F61DCFF}"/>
              </a:ext>
            </a:extLst>
          </p:cNvPr>
          <p:cNvGrpSpPr/>
          <p:nvPr/>
        </p:nvGrpSpPr>
        <p:grpSpPr>
          <a:xfrm>
            <a:off x="4911185" y="2926895"/>
            <a:ext cx="892823" cy="892823"/>
            <a:chOff x="5833678" y="1552456"/>
            <a:chExt cx="790407" cy="790407"/>
          </a:xfrm>
        </p:grpSpPr>
        <p:sp>
          <p:nvSpPr>
            <p:cNvPr id="210" name="Arc 3">
              <a:extLst>
                <a:ext uri="{FF2B5EF4-FFF2-40B4-BE49-F238E27FC236}">
                  <a16:creationId xmlns:a16="http://schemas.microsoft.com/office/drawing/2014/main" id="{B2A7BCA9-D43C-4ABA-AAA8-648712382E22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1616714-CE00-4C94-AF31-F24A01D0DD3C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338159A-9B9A-4E2B-9668-E55EE3F210C4}"/>
              </a:ext>
            </a:extLst>
          </p:cNvPr>
          <p:cNvGrpSpPr/>
          <p:nvPr/>
        </p:nvGrpSpPr>
        <p:grpSpPr>
          <a:xfrm>
            <a:off x="-99346" y="5710841"/>
            <a:ext cx="12292797" cy="1208514"/>
            <a:chOff x="-99346" y="5710841"/>
            <a:chExt cx="12292797" cy="120851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4C7141B-0266-40A8-A741-18766457B5C2}"/>
                </a:ext>
              </a:extLst>
            </p:cNvPr>
            <p:cNvCxnSpPr>
              <a:cxnSpLocks/>
              <a:stCxn id="65" idx="7"/>
              <a:endCxn id="63" idx="2"/>
            </p:cNvCxnSpPr>
            <p:nvPr userDrawn="1"/>
          </p:nvCxnSpPr>
          <p:spPr>
            <a:xfrm flipV="1">
              <a:off x="556365" y="5766328"/>
              <a:ext cx="634003" cy="6242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C60EE8B-0DE4-490C-838F-6179B2BF68E9}"/>
                </a:ext>
              </a:extLst>
            </p:cNvPr>
            <p:cNvCxnSpPr>
              <a:cxnSpLocks/>
              <a:stCxn id="63" idx="4"/>
              <a:endCxn id="85" idx="1"/>
            </p:cNvCxnSpPr>
            <p:nvPr userDrawn="1"/>
          </p:nvCxnSpPr>
          <p:spPr>
            <a:xfrm>
              <a:off x="1243925" y="5794475"/>
              <a:ext cx="200660" cy="48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A05333-02E5-4487-9CC7-9941795EC0C5}"/>
                </a:ext>
              </a:extLst>
            </p:cNvPr>
            <p:cNvCxnSpPr>
              <a:cxnSpLocks/>
              <a:stCxn id="68" idx="2"/>
              <a:endCxn id="83" idx="6"/>
            </p:cNvCxnSpPr>
            <p:nvPr userDrawn="1"/>
          </p:nvCxnSpPr>
          <p:spPr>
            <a:xfrm flipH="1" flipV="1">
              <a:off x="1480252" y="6578286"/>
              <a:ext cx="394382" cy="1582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04910C-BDDD-4547-A307-583BA3BC0273}"/>
                </a:ext>
              </a:extLst>
            </p:cNvPr>
            <p:cNvCxnSpPr>
              <a:cxnSpLocks/>
              <a:stCxn id="85" idx="5"/>
              <a:endCxn id="68" idx="1"/>
            </p:cNvCxnSpPr>
            <p:nvPr userDrawn="1"/>
          </p:nvCxnSpPr>
          <p:spPr>
            <a:xfrm>
              <a:off x="1484920" y="6316105"/>
              <a:ext cx="402919" cy="3885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AC5912-1710-44AA-AA5D-E12259F3B839}"/>
                </a:ext>
              </a:extLst>
            </p:cNvPr>
            <p:cNvCxnSpPr>
              <a:cxnSpLocks/>
              <a:stCxn id="63" idx="5"/>
              <a:endCxn id="84" idx="1"/>
            </p:cNvCxnSpPr>
            <p:nvPr userDrawn="1"/>
          </p:nvCxnSpPr>
          <p:spPr>
            <a:xfrm>
              <a:off x="1269090" y="5773526"/>
              <a:ext cx="576207" cy="486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E07795-CAFD-4EAF-BBEF-3D77C0ED6A43}"/>
                </a:ext>
              </a:extLst>
            </p:cNvPr>
            <p:cNvCxnSpPr>
              <a:cxnSpLocks/>
              <a:stCxn id="68" idx="0"/>
              <a:endCxn id="84" idx="4"/>
            </p:cNvCxnSpPr>
            <p:nvPr userDrawn="1"/>
          </p:nvCxnSpPr>
          <p:spPr>
            <a:xfrm flipH="1" flipV="1">
              <a:off x="1865465" y="6308555"/>
              <a:ext cx="54255" cy="3829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127279-1C0D-43CE-ABF6-18E6CABFB380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>
              <a:off x="1437470" y="6316105"/>
              <a:ext cx="7115" cy="2193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2E62E1-515C-4133-8E67-650C0C226011}"/>
                </a:ext>
              </a:extLst>
            </p:cNvPr>
            <p:cNvCxnSpPr>
              <a:cxnSpLocks/>
              <a:stCxn id="63" idx="6"/>
              <a:endCxn id="70" idx="1"/>
            </p:cNvCxnSpPr>
            <p:nvPr userDrawn="1"/>
          </p:nvCxnSpPr>
          <p:spPr>
            <a:xfrm>
              <a:off x="1272072" y="5740918"/>
              <a:ext cx="1006296" cy="3753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AE9ADA-2E0B-41D6-B1C3-F25747167705}"/>
                </a:ext>
              </a:extLst>
            </p:cNvPr>
            <p:cNvCxnSpPr>
              <a:cxnSpLocks/>
              <a:stCxn id="68" idx="7"/>
              <a:endCxn id="70" idx="3"/>
            </p:cNvCxnSpPr>
            <p:nvPr userDrawn="1"/>
          </p:nvCxnSpPr>
          <p:spPr>
            <a:xfrm flipV="1">
              <a:off x="1951601" y="6176752"/>
              <a:ext cx="326766" cy="527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FAA376-8D61-4A8B-94C3-35CD4D5A02B9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 flipV="1">
              <a:off x="1493274" y="6280034"/>
              <a:ext cx="343670" cy="159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559EBF-456B-4938-A9E5-2E2027416AB8}"/>
                </a:ext>
              </a:extLst>
            </p:cNvPr>
            <p:cNvCxnSpPr>
              <a:cxnSpLocks/>
              <a:stCxn id="67" idx="0"/>
              <a:endCxn id="83" idx="4"/>
            </p:cNvCxnSpPr>
            <p:nvPr userDrawn="1"/>
          </p:nvCxnSpPr>
          <p:spPr>
            <a:xfrm flipV="1">
              <a:off x="1398368" y="6621068"/>
              <a:ext cx="39101" cy="194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D4183E-DF37-43D5-B8DD-A69549CF5A2E}"/>
                </a:ext>
              </a:extLst>
            </p:cNvPr>
            <p:cNvCxnSpPr>
              <a:cxnSpLocks/>
              <a:stCxn id="84" idx="6"/>
              <a:endCxn id="70" idx="2"/>
            </p:cNvCxnSpPr>
            <p:nvPr userDrawn="1"/>
          </p:nvCxnSpPr>
          <p:spPr>
            <a:xfrm flipV="1">
              <a:off x="1893987" y="6146501"/>
              <a:ext cx="371850" cy="133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FB3D3F-39A1-4778-B508-ECDBFEA1FB1E}"/>
                </a:ext>
              </a:extLst>
            </p:cNvPr>
            <p:cNvCxnSpPr>
              <a:cxnSpLocks/>
              <a:stCxn id="69" idx="0"/>
              <a:endCxn id="70" idx="4"/>
            </p:cNvCxnSpPr>
            <p:nvPr userDrawn="1"/>
          </p:nvCxnSpPr>
          <p:spPr>
            <a:xfrm flipH="1" flipV="1">
              <a:off x="2308619" y="6189283"/>
              <a:ext cx="26528" cy="435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5F8E8C-055E-44E1-82E5-660760730F58}"/>
                </a:ext>
              </a:extLst>
            </p:cNvPr>
            <p:cNvCxnSpPr>
              <a:cxnSpLocks/>
              <a:stCxn id="72" idx="1"/>
              <a:endCxn id="70" idx="5"/>
            </p:cNvCxnSpPr>
            <p:nvPr userDrawn="1"/>
          </p:nvCxnSpPr>
          <p:spPr>
            <a:xfrm flipH="1" flipV="1">
              <a:off x="2338870" y="6176752"/>
              <a:ext cx="551596" cy="4978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DA70DD-6D47-4F2B-866D-2E8A80AFB176}"/>
                </a:ext>
              </a:extLst>
            </p:cNvPr>
            <p:cNvCxnSpPr>
              <a:cxnSpLocks/>
              <a:stCxn id="72" idx="0"/>
              <a:endCxn id="71" idx="4"/>
            </p:cNvCxnSpPr>
            <p:nvPr userDrawn="1"/>
          </p:nvCxnSpPr>
          <p:spPr>
            <a:xfrm flipV="1">
              <a:off x="2910634" y="6013594"/>
              <a:ext cx="111039" cy="6526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F64326-821A-49BB-8B71-E5C7A17F552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>
              <a:off x="2351401" y="5970812"/>
              <a:ext cx="627490" cy="1756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329312-ADE5-4D72-8927-68142C51A283}"/>
                </a:ext>
              </a:extLst>
            </p:cNvPr>
            <p:cNvCxnSpPr>
              <a:cxnSpLocks/>
              <a:stCxn id="71" idx="7"/>
              <a:endCxn id="79" idx="2"/>
            </p:cNvCxnSpPr>
            <p:nvPr userDrawn="1"/>
          </p:nvCxnSpPr>
          <p:spPr>
            <a:xfrm flipV="1">
              <a:off x="3051925" y="5772634"/>
              <a:ext cx="1253278" cy="167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F6D433-8D7D-4087-827C-FB6F00140719}"/>
                </a:ext>
              </a:extLst>
            </p:cNvPr>
            <p:cNvCxnSpPr>
              <a:cxnSpLocks/>
              <a:stCxn id="71" idx="6"/>
              <a:endCxn id="78" idx="2"/>
            </p:cNvCxnSpPr>
            <p:nvPr userDrawn="1"/>
          </p:nvCxnSpPr>
          <p:spPr>
            <a:xfrm>
              <a:off x="3064455" y="5970812"/>
              <a:ext cx="397705" cy="3001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0E6886-242C-453B-A7FB-5C0575C122D0}"/>
                </a:ext>
              </a:extLst>
            </p:cNvPr>
            <p:cNvCxnSpPr>
              <a:cxnSpLocks/>
              <a:stCxn id="78" idx="7"/>
              <a:endCxn id="79" idx="3"/>
            </p:cNvCxnSpPr>
            <p:nvPr userDrawn="1"/>
          </p:nvCxnSpPr>
          <p:spPr>
            <a:xfrm flipV="1">
              <a:off x="3535194" y="5792801"/>
              <a:ext cx="778362" cy="447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9FB2D7-9016-4550-AFBF-6816BBF0471C}"/>
                </a:ext>
              </a:extLst>
            </p:cNvPr>
            <p:cNvCxnSpPr>
              <a:cxnSpLocks/>
              <a:stCxn id="64" idx="0"/>
              <a:endCxn id="63" idx="3"/>
            </p:cNvCxnSpPr>
            <p:nvPr userDrawn="1"/>
          </p:nvCxnSpPr>
          <p:spPr>
            <a:xfrm flipV="1">
              <a:off x="1045562" y="5791494"/>
              <a:ext cx="165754" cy="660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E34E3C-637A-4056-B239-C359AFF2CBA9}"/>
                </a:ext>
              </a:extLst>
            </p:cNvPr>
            <p:cNvCxnSpPr>
              <a:cxnSpLocks/>
              <a:stCxn id="83" idx="2"/>
              <a:endCxn id="64" idx="6"/>
            </p:cNvCxnSpPr>
            <p:nvPr userDrawn="1"/>
          </p:nvCxnSpPr>
          <p:spPr>
            <a:xfrm flipH="1" flipV="1">
              <a:off x="1090648" y="6496598"/>
              <a:ext cx="304040" cy="816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FC13CC-F99F-4811-8B20-D156E98AF091}"/>
                </a:ext>
              </a:extLst>
            </p:cNvPr>
            <p:cNvCxnSpPr>
              <a:cxnSpLocks/>
              <a:stCxn id="67" idx="1"/>
              <a:endCxn id="64" idx="5"/>
            </p:cNvCxnSpPr>
            <p:nvPr userDrawn="1"/>
          </p:nvCxnSpPr>
          <p:spPr>
            <a:xfrm flipH="1" flipV="1">
              <a:off x="1077443" y="6528479"/>
              <a:ext cx="290674" cy="299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7F3CF6-4DD3-4CC7-BCDE-D845BFBC8D50}"/>
                </a:ext>
              </a:extLst>
            </p:cNvPr>
            <p:cNvCxnSpPr>
              <a:cxnSpLocks/>
              <a:stCxn id="66" idx="7"/>
              <a:endCxn id="64" idx="3"/>
            </p:cNvCxnSpPr>
            <p:nvPr userDrawn="1"/>
          </p:nvCxnSpPr>
          <p:spPr>
            <a:xfrm flipV="1">
              <a:off x="725047" y="6528479"/>
              <a:ext cx="288635" cy="279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9F3F06-2B52-4181-B2D0-492B815C3870}"/>
                </a:ext>
              </a:extLst>
            </p:cNvPr>
            <p:cNvCxnSpPr>
              <a:cxnSpLocks/>
              <a:stCxn id="65" idx="6"/>
              <a:endCxn id="64" idx="2"/>
            </p:cNvCxnSpPr>
            <p:nvPr userDrawn="1"/>
          </p:nvCxnSpPr>
          <p:spPr>
            <a:xfrm>
              <a:off x="568895" y="6420813"/>
              <a:ext cx="431581" cy="757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5D1483-5947-4F4E-A12E-898C1AF649BE}"/>
                </a:ext>
              </a:extLst>
            </p:cNvPr>
            <p:cNvCxnSpPr>
              <a:cxnSpLocks/>
              <a:stCxn id="88" idx="7"/>
              <a:endCxn id="65" idx="3"/>
            </p:cNvCxnSpPr>
            <p:nvPr userDrawn="1"/>
          </p:nvCxnSpPr>
          <p:spPr>
            <a:xfrm flipV="1">
              <a:off x="166219" y="6451065"/>
              <a:ext cx="329643" cy="288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442377-C39E-49D9-A8E5-2983EE344DD5}"/>
                </a:ext>
              </a:extLst>
            </p:cNvPr>
            <p:cNvCxnSpPr>
              <a:cxnSpLocks/>
              <a:stCxn id="88" idx="6"/>
              <a:endCxn id="66" idx="2"/>
            </p:cNvCxnSpPr>
            <p:nvPr userDrawn="1"/>
          </p:nvCxnSpPr>
          <p:spPr>
            <a:xfrm>
              <a:off x="174572" y="6759666"/>
              <a:ext cx="501785" cy="687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0A0928-F7D0-424E-A900-451FCEDF6E27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>
              <a:off x="166219" y="6779833"/>
              <a:ext cx="81387" cy="103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915231-D5C8-4CF6-9448-B50D92ED791F}"/>
                </a:ext>
              </a:extLst>
            </p:cNvPr>
            <p:cNvCxnSpPr>
              <a:cxnSpLocks/>
              <a:stCxn id="66" idx="6"/>
              <a:endCxn id="67" idx="2"/>
            </p:cNvCxnSpPr>
            <p:nvPr userDrawn="1"/>
          </p:nvCxnSpPr>
          <p:spPr>
            <a:xfrm>
              <a:off x="733400" y="6828427"/>
              <a:ext cx="622186" cy="2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782795-F25E-469F-ADC9-8FB8F0AB0F3B}"/>
                </a:ext>
              </a:extLst>
            </p:cNvPr>
            <p:cNvCxnSpPr>
              <a:cxnSpLocks/>
              <a:stCxn id="67" idx="6"/>
              <a:endCxn id="68" idx="3"/>
            </p:cNvCxnSpPr>
            <p:nvPr userDrawn="1"/>
          </p:nvCxnSpPr>
          <p:spPr>
            <a:xfrm flipV="1">
              <a:off x="1441151" y="6768434"/>
              <a:ext cx="446689" cy="89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EAAB7-9CF5-4E75-87C3-DF2D0AE4E86B}"/>
                </a:ext>
              </a:extLst>
            </p:cNvPr>
            <p:cNvCxnSpPr>
              <a:cxnSpLocks/>
              <a:stCxn id="69" idx="2"/>
              <a:endCxn id="68" idx="6"/>
            </p:cNvCxnSpPr>
            <p:nvPr userDrawn="1"/>
          </p:nvCxnSpPr>
          <p:spPr>
            <a:xfrm flipH="1">
              <a:off x="1964806" y="6653506"/>
              <a:ext cx="341819" cy="83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1CB080-F250-43D5-B9C0-C82638C3723F}"/>
                </a:ext>
              </a:extLst>
            </p:cNvPr>
            <p:cNvCxnSpPr>
              <a:cxnSpLocks/>
              <a:endCxn id="68" idx="5"/>
            </p:cNvCxnSpPr>
            <p:nvPr userDrawn="1"/>
          </p:nvCxnSpPr>
          <p:spPr>
            <a:xfrm flipH="1" flipV="1">
              <a:off x="1951601" y="6768434"/>
              <a:ext cx="152372" cy="108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B25A5A-5940-4E63-B59A-9ABF0F0C1574}"/>
                </a:ext>
              </a:extLst>
            </p:cNvPr>
            <p:cNvCxnSpPr>
              <a:cxnSpLocks/>
              <a:endCxn id="68" idx="4"/>
            </p:cNvCxnSpPr>
            <p:nvPr userDrawn="1"/>
          </p:nvCxnSpPr>
          <p:spPr>
            <a:xfrm flipV="1">
              <a:off x="1874634" y="6781639"/>
              <a:ext cx="45086" cy="108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A21E86-B592-4A68-8B5C-35EBEC3BF96B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 flipH="1" flipV="1">
              <a:off x="2335147" y="6682028"/>
              <a:ext cx="52677" cy="1713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59ED3F-3F6F-45F8-82A7-811193E7822F}"/>
                </a:ext>
              </a:extLst>
            </p:cNvPr>
            <p:cNvCxnSpPr>
              <a:cxnSpLocks/>
              <a:stCxn id="72" idx="2"/>
              <a:endCxn id="69" idx="6"/>
            </p:cNvCxnSpPr>
            <p:nvPr userDrawn="1"/>
          </p:nvCxnSpPr>
          <p:spPr>
            <a:xfrm flipH="1" flipV="1">
              <a:off x="2363668" y="6653506"/>
              <a:ext cx="518445" cy="412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BEADF3E-0EF7-4E87-B6CA-D325CFCC0E76}"/>
                </a:ext>
              </a:extLst>
            </p:cNvPr>
            <p:cNvCxnSpPr>
              <a:cxnSpLocks/>
              <a:stCxn id="72" idx="4"/>
            </p:cNvCxnSpPr>
            <p:nvPr userDrawn="1"/>
          </p:nvCxnSpPr>
          <p:spPr>
            <a:xfrm>
              <a:off x="2910634" y="6723254"/>
              <a:ext cx="68257" cy="1667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D33296-5098-4F78-9F33-6CCD97A8F3FD}"/>
                </a:ext>
              </a:extLst>
            </p:cNvPr>
            <p:cNvCxnSpPr>
              <a:cxnSpLocks/>
              <a:stCxn id="73" idx="3"/>
            </p:cNvCxnSpPr>
            <p:nvPr userDrawn="1"/>
          </p:nvCxnSpPr>
          <p:spPr>
            <a:xfrm flipH="1">
              <a:off x="3379568" y="6760537"/>
              <a:ext cx="70746" cy="92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1849E6-2CCF-4B23-B408-F54647C46260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 flipV="1">
              <a:off x="2939156" y="6694733"/>
              <a:ext cx="498628" cy="35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968370B-459D-44E6-AF89-C0B6F69095B9}"/>
                </a:ext>
              </a:extLst>
            </p:cNvPr>
            <p:cNvCxnSpPr>
              <a:cxnSpLocks/>
              <a:stCxn id="78" idx="4"/>
              <a:endCxn id="73" idx="0"/>
            </p:cNvCxnSpPr>
            <p:nvPr userDrawn="1"/>
          </p:nvCxnSpPr>
          <p:spPr>
            <a:xfrm flipH="1">
              <a:off x="3480565" y="6313738"/>
              <a:ext cx="24378" cy="3737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99B352-4EEC-4FC3-AD6E-51EC0F316AE2}"/>
                </a:ext>
              </a:extLst>
            </p:cNvPr>
            <p:cNvCxnSpPr>
              <a:cxnSpLocks/>
              <a:stCxn id="77" idx="3"/>
              <a:endCxn id="73" idx="7"/>
            </p:cNvCxnSpPr>
            <p:nvPr userDrawn="1"/>
          </p:nvCxnSpPr>
          <p:spPr>
            <a:xfrm flipH="1">
              <a:off x="3510817" y="6451968"/>
              <a:ext cx="600611" cy="248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A8A38F-F810-4C26-906F-959E5DEEEF26}"/>
                </a:ext>
              </a:extLst>
            </p:cNvPr>
            <p:cNvCxnSpPr>
              <a:cxnSpLocks/>
              <a:stCxn id="77" idx="2"/>
              <a:endCxn id="78" idx="6"/>
            </p:cNvCxnSpPr>
            <p:nvPr userDrawn="1"/>
          </p:nvCxnSpPr>
          <p:spPr>
            <a:xfrm flipH="1" flipV="1">
              <a:off x="3547725" y="6270955"/>
              <a:ext cx="557215" cy="1489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B57CD58-86EE-464A-814C-9BDD1855D684}"/>
                </a:ext>
              </a:extLst>
            </p:cNvPr>
            <p:cNvCxnSpPr>
              <a:cxnSpLocks/>
              <a:stCxn id="77" idx="1"/>
              <a:endCxn id="79" idx="4"/>
            </p:cNvCxnSpPr>
            <p:nvPr userDrawn="1"/>
          </p:nvCxnSpPr>
          <p:spPr>
            <a:xfrm flipV="1">
              <a:off x="4123048" y="5801155"/>
              <a:ext cx="210677" cy="5914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8D721A-D26B-4CC0-BD28-900D6144DD53}"/>
                </a:ext>
              </a:extLst>
            </p:cNvPr>
            <p:cNvCxnSpPr>
              <a:cxnSpLocks/>
              <a:stCxn id="75" idx="1"/>
              <a:endCxn id="79" idx="5"/>
            </p:cNvCxnSpPr>
            <p:nvPr userDrawn="1"/>
          </p:nvCxnSpPr>
          <p:spPr>
            <a:xfrm flipH="1" flipV="1">
              <a:off x="4353892" y="5792801"/>
              <a:ext cx="447487" cy="648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8599BA-C181-4916-B58B-AD5C8D08FA17}"/>
                </a:ext>
              </a:extLst>
            </p:cNvPr>
            <p:cNvCxnSpPr>
              <a:cxnSpLocks/>
              <a:stCxn id="75" idx="0"/>
              <a:endCxn id="76" idx="4"/>
            </p:cNvCxnSpPr>
            <p:nvPr userDrawn="1"/>
          </p:nvCxnSpPr>
          <p:spPr>
            <a:xfrm flipH="1" flipV="1">
              <a:off x="4797164" y="6057782"/>
              <a:ext cx="22340" cy="3709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B6A596C-C4F4-45CE-98D5-05FDD6C4BBF4}"/>
                </a:ext>
              </a:extLst>
            </p:cNvPr>
            <p:cNvCxnSpPr>
              <a:cxnSpLocks/>
              <a:stCxn id="81" idx="0"/>
              <a:endCxn id="80" idx="4"/>
            </p:cNvCxnSpPr>
            <p:nvPr userDrawn="1"/>
          </p:nvCxnSpPr>
          <p:spPr>
            <a:xfrm flipH="1" flipV="1">
              <a:off x="5766588" y="5920151"/>
              <a:ext cx="90172" cy="513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377941-C9DB-4FD5-8225-42BF53C2F85E}"/>
                </a:ext>
              </a:extLst>
            </p:cNvPr>
            <p:cNvCxnSpPr>
              <a:cxnSpLocks/>
              <a:stCxn id="191" idx="0"/>
              <a:endCxn id="80" idx="5"/>
            </p:cNvCxnSpPr>
            <p:nvPr userDrawn="1"/>
          </p:nvCxnSpPr>
          <p:spPr>
            <a:xfrm flipH="1" flipV="1">
              <a:off x="5796839" y="5907620"/>
              <a:ext cx="456253" cy="1387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ADC3D4-B86C-4D4E-93F3-386451271BAE}"/>
                </a:ext>
              </a:extLst>
            </p:cNvPr>
            <p:cNvCxnSpPr>
              <a:cxnSpLocks/>
              <a:stCxn id="82" idx="3"/>
              <a:endCxn id="74" idx="6"/>
            </p:cNvCxnSpPr>
            <p:nvPr userDrawn="1"/>
          </p:nvCxnSpPr>
          <p:spPr>
            <a:xfrm flipH="1" flipV="1">
              <a:off x="4566542" y="6876573"/>
              <a:ext cx="1015943" cy="171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5A5AAE-BE6F-4481-A514-E4B9DA9C2CA9}"/>
                </a:ext>
              </a:extLst>
            </p:cNvPr>
            <p:cNvCxnSpPr>
              <a:cxnSpLocks/>
              <a:stCxn id="82" idx="1"/>
              <a:endCxn id="75" idx="5"/>
            </p:cNvCxnSpPr>
            <p:nvPr userDrawn="1"/>
          </p:nvCxnSpPr>
          <p:spPr>
            <a:xfrm flipH="1" flipV="1">
              <a:off x="4848876" y="6472527"/>
              <a:ext cx="733610" cy="3808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2FB24D-C8A7-4D97-9B93-21BFB667693F}"/>
                </a:ext>
              </a:extLst>
            </p:cNvPr>
            <p:cNvCxnSpPr>
              <a:cxnSpLocks/>
              <a:stCxn id="81" idx="2"/>
              <a:endCxn id="75" idx="6"/>
            </p:cNvCxnSpPr>
            <p:nvPr userDrawn="1"/>
          </p:nvCxnSpPr>
          <p:spPr>
            <a:xfrm flipH="1" flipV="1">
              <a:off x="4853089" y="6451108"/>
              <a:ext cx="960889" cy="251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47D80B-F9B2-4633-855E-53F0E02755CD}"/>
                </a:ext>
              </a:extLst>
            </p:cNvPr>
            <p:cNvCxnSpPr>
              <a:cxnSpLocks/>
              <a:stCxn id="80" idx="3"/>
              <a:endCxn id="75" idx="7"/>
            </p:cNvCxnSpPr>
            <p:nvPr userDrawn="1"/>
          </p:nvCxnSpPr>
          <p:spPr>
            <a:xfrm flipH="1">
              <a:off x="4840924" y="5907620"/>
              <a:ext cx="895413" cy="525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D8D7CC-255F-4780-8123-B9574A3FE42E}"/>
                </a:ext>
              </a:extLst>
            </p:cNvPr>
            <p:cNvCxnSpPr>
              <a:cxnSpLocks/>
              <a:stCxn id="80" idx="2"/>
              <a:endCxn id="76" idx="6"/>
            </p:cNvCxnSpPr>
            <p:nvPr userDrawn="1"/>
          </p:nvCxnSpPr>
          <p:spPr>
            <a:xfrm flipH="1">
              <a:off x="4829843" y="5877369"/>
              <a:ext cx="893963" cy="1294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2289F5-7AA1-4ED0-AC49-FBD83E5CC07E}"/>
                </a:ext>
              </a:extLst>
            </p:cNvPr>
            <p:cNvCxnSpPr>
              <a:cxnSpLocks/>
              <a:stCxn id="76" idx="1"/>
              <a:endCxn id="79" idx="6"/>
            </p:cNvCxnSpPr>
            <p:nvPr userDrawn="1"/>
          </p:nvCxnSpPr>
          <p:spPr>
            <a:xfrm flipH="1" flipV="1">
              <a:off x="4362246" y="5772634"/>
              <a:ext cx="389794" cy="2202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0A7D2D-2EE8-4A93-A70F-9BF8B08E4A65}"/>
                </a:ext>
              </a:extLst>
            </p:cNvPr>
            <p:cNvCxnSpPr>
              <a:cxnSpLocks/>
              <a:stCxn id="75" idx="2"/>
              <a:endCxn id="77" idx="6"/>
            </p:cNvCxnSpPr>
            <p:nvPr userDrawn="1"/>
          </p:nvCxnSpPr>
          <p:spPr>
            <a:xfrm flipH="1" flipV="1">
              <a:off x="4188911" y="6436307"/>
              <a:ext cx="608255" cy="26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D7499B-609D-41DD-A44A-939989B50FB1}"/>
                </a:ext>
              </a:extLst>
            </p:cNvPr>
            <p:cNvCxnSpPr>
              <a:cxnSpLocks/>
              <a:stCxn id="74" idx="1"/>
              <a:endCxn id="77" idx="5"/>
            </p:cNvCxnSpPr>
            <p:nvPr userDrawn="1"/>
          </p:nvCxnSpPr>
          <p:spPr>
            <a:xfrm flipH="1" flipV="1">
              <a:off x="4170804" y="6463588"/>
              <a:ext cx="322705" cy="3827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9097C3C-AB18-4306-8D46-385954113B08}"/>
                </a:ext>
              </a:extLst>
            </p:cNvPr>
            <p:cNvCxnSpPr>
              <a:cxnSpLocks/>
              <a:stCxn id="77" idx="4"/>
            </p:cNvCxnSpPr>
            <p:nvPr userDrawn="1"/>
          </p:nvCxnSpPr>
          <p:spPr>
            <a:xfrm flipH="1">
              <a:off x="3941829" y="6470075"/>
              <a:ext cx="196879" cy="401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79D51E2-F855-478B-A5F4-5F4663F4C236}"/>
                </a:ext>
              </a:extLst>
            </p:cNvPr>
            <p:cNvCxnSpPr>
              <a:cxnSpLocks/>
              <a:stCxn id="73" idx="5"/>
            </p:cNvCxnSpPr>
            <p:nvPr userDrawn="1"/>
          </p:nvCxnSpPr>
          <p:spPr>
            <a:xfrm>
              <a:off x="3510817" y="6760537"/>
              <a:ext cx="48399" cy="96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77E8B4-6EB0-4C89-8A63-1B43F912F0E5}"/>
                </a:ext>
              </a:extLst>
            </p:cNvPr>
            <p:cNvCxnSpPr>
              <a:cxnSpLocks/>
              <a:stCxn id="74" idx="7"/>
              <a:endCxn id="75" idx="3"/>
            </p:cNvCxnSpPr>
            <p:nvPr userDrawn="1"/>
          </p:nvCxnSpPr>
          <p:spPr>
            <a:xfrm flipV="1">
              <a:off x="4554012" y="6480479"/>
              <a:ext cx="255319" cy="3658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730884-12B8-4398-9DB7-AF8BB806A0BB}"/>
                </a:ext>
              </a:extLst>
            </p:cNvPr>
            <p:cNvCxnSpPr>
              <a:cxnSpLocks/>
              <a:stCxn id="72" idx="7"/>
              <a:endCxn id="78" idx="3"/>
            </p:cNvCxnSpPr>
            <p:nvPr userDrawn="1"/>
          </p:nvCxnSpPr>
          <p:spPr>
            <a:xfrm flipV="1">
              <a:off x="2930802" y="6301207"/>
              <a:ext cx="543889" cy="3733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C30124-E99F-436A-91C5-DDFE85922CFB}"/>
                </a:ext>
              </a:extLst>
            </p:cNvPr>
            <p:cNvCxnSpPr>
              <a:cxnSpLocks/>
              <a:stCxn id="82" idx="7"/>
              <a:endCxn id="81" idx="4"/>
            </p:cNvCxnSpPr>
            <p:nvPr userDrawn="1"/>
          </p:nvCxnSpPr>
          <p:spPr>
            <a:xfrm flipV="1">
              <a:off x="5622821" y="6519071"/>
              <a:ext cx="233939" cy="334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9EACC1-3E57-4F40-A3B9-0471F285B426}"/>
                </a:ext>
              </a:extLst>
            </p:cNvPr>
            <p:cNvSpPr/>
            <p:nvPr userDrawn="1"/>
          </p:nvSpPr>
          <p:spPr>
            <a:xfrm rot="20563470">
              <a:off x="1188438" y="571084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14ACE3A-6B26-4F8A-8498-6058281E65D6}"/>
                </a:ext>
              </a:extLst>
            </p:cNvPr>
            <p:cNvSpPr/>
            <p:nvPr userDrawn="1"/>
          </p:nvSpPr>
          <p:spPr>
            <a:xfrm>
              <a:off x="1000476" y="6451512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38A821-E02D-433C-A9C0-08B42CE7EAD7}"/>
                </a:ext>
              </a:extLst>
            </p:cNvPr>
            <p:cNvSpPr/>
            <p:nvPr userDrawn="1"/>
          </p:nvSpPr>
          <p:spPr>
            <a:xfrm>
              <a:off x="483331" y="637803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D8874D-DBB3-4045-9332-EDCA856097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76357" y="679990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7D061F-C73F-46B5-8DB4-39C429E3C09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55586" y="681532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FD574C-1293-4D64-8954-D0D4EB8B6EF9}"/>
                </a:ext>
              </a:extLst>
            </p:cNvPr>
            <p:cNvSpPr/>
            <p:nvPr userDrawn="1"/>
          </p:nvSpPr>
          <p:spPr>
            <a:xfrm>
              <a:off x="1874634" y="6691467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66DA23-2600-417D-83FF-56977A9464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06625" y="6624985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3601987-F091-4630-BF77-0693DEF79E4B}"/>
                </a:ext>
              </a:extLst>
            </p:cNvPr>
            <p:cNvSpPr/>
            <p:nvPr userDrawn="1"/>
          </p:nvSpPr>
          <p:spPr>
            <a:xfrm>
              <a:off x="2265837" y="6103719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A4F2AA4-3C0D-4E22-A439-89D3FA5E922D}"/>
                </a:ext>
              </a:extLst>
            </p:cNvPr>
            <p:cNvSpPr/>
            <p:nvPr userDrawn="1"/>
          </p:nvSpPr>
          <p:spPr>
            <a:xfrm>
              <a:off x="2978891" y="5928030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C581AC-BD18-4C34-A88D-42E44044FC3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82113" y="6666211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BC2D5B2-5899-4417-8EDC-7F1DF3860A49}"/>
                </a:ext>
              </a:extLst>
            </p:cNvPr>
            <p:cNvSpPr/>
            <p:nvPr userDrawn="1"/>
          </p:nvSpPr>
          <p:spPr>
            <a:xfrm>
              <a:off x="3437783" y="668750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C21BBE0-CF8D-4CCC-B923-A676F3878068}"/>
                </a:ext>
              </a:extLst>
            </p:cNvPr>
            <p:cNvSpPr/>
            <p:nvPr userDrawn="1"/>
          </p:nvSpPr>
          <p:spPr>
            <a:xfrm>
              <a:off x="4480978" y="683379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EB0EC93-1C78-427E-9231-955B42FAEA26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4796606" y="6428209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07B9B45-E03B-4A68-9BB5-99F9B295FFA0}"/>
                </a:ext>
              </a:extLst>
            </p:cNvPr>
            <p:cNvSpPr/>
            <p:nvPr userDrawn="1"/>
          </p:nvSpPr>
          <p:spPr>
            <a:xfrm rot="20861494">
              <a:off x="4745263" y="597320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EE9472A-8A82-42E5-AF9E-01B299F3E267}"/>
                </a:ext>
              </a:extLst>
            </p:cNvPr>
            <p:cNvSpPr/>
            <p:nvPr userDrawn="1"/>
          </p:nvSpPr>
          <p:spPr>
            <a:xfrm rot="664413">
              <a:off x="4104144" y="6385308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D60A40B-4022-45D8-8B3C-2CBF5505A535}"/>
                </a:ext>
              </a:extLst>
            </p:cNvPr>
            <p:cNvSpPr/>
            <p:nvPr userDrawn="1"/>
          </p:nvSpPr>
          <p:spPr>
            <a:xfrm>
              <a:off x="3462161" y="622817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3CDDA50-F606-4C10-BFED-D3593C2BE37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305203" y="57441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146307D-5C82-4964-BFD3-2A9DE08E4BF1}"/>
                </a:ext>
              </a:extLst>
            </p:cNvPr>
            <p:cNvSpPr/>
            <p:nvPr userDrawn="1"/>
          </p:nvSpPr>
          <p:spPr>
            <a:xfrm>
              <a:off x="5723806" y="583458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DC48A54-E599-40A6-B498-E7C9A398C980}"/>
                </a:ext>
              </a:extLst>
            </p:cNvPr>
            <p:cNvSpPr/>
            <p:nvPr userDrawn="1"/>
          </p:nvSpPr>
          <p:spPr>
            <a:xfrm>
              <a:off x="5813978" y="643350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C11DE25-E932-4F7F-8EBC-0C2378C2BC4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574132" y="684499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9A71DD5-8B73-41E2-A6BC-C68E0A342B0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94688" y="6535504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5B82C04-CB3F-4757-AAF0-FAF9B75535A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36944" y="62515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5AC675B-4B24-4341-8821-F4DC778C8DA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36231" y="626741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506475-2FA0-4D20-8E89-DE25B9E62A08}"/>
                </a:ext>
              </a:extLst>
            </p:cNvPr>
            <p:cNvCxnSpPr>
              <a:cxnSpLocks/>
              <a:stCxn id="85" idx="2"/>
              <a:endCxn id="64" idx="7"/>
            </p:cNvCxnSpPr>
            <p:nvPr userDrawn="1"/>
          </p:nvCxnSpPr>
          <p:spPr>
            <a:xfrm flipH="1">
              <a:off x="1077443" y="6295938"/>
              <a:ext cx="358788" cy="168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63EFBEC-BDB6-4F8C-A7AE-DBAE6708642E}"/>
                </a:ext>
              </a:extLst>
            </p:cNvPr>
            <p:cNvCxnSpPr>
              <a:cxnSpLocks/>
              <a:stCxn id="65" idx="4"/>
              <a:endCxn id="66" idx="1"/>
            </p:cNvCxnSpPr>
            <p:nvPr userDrawn="1"/>
          </p:nvCxnSpPr>
          <p:spPr>
            <a:xfrm>
              <a:off x="526113" y="6463595"/>
              <a:ext cx="158598" cy="3446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DA478EE-0E7F-4636-948B-65CF65593A6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7530" y="6731144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E5C084D-E3A1-4D15-AA76-EFF23DE98E67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>
              <a:off x="60366" y="6779833"/>
              <a:ext cx="65517" cy="917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EF7B00B-F6C4-41F1-9413-4CCA864A67E2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>
              <a:off x="-59163" y="6759666"/>
              <a:ext cx="176693" cy="405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29669F9-9910-4DFF-BAF0-757DCBA88DF5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 flipV="1">
              <a:off x="-59163" y="6549891"/>
              <a:ext cx="185046" cy="189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288DB6-E536-4E4A-BA4C-10F28FFE63CE}"/>
                </a:ext>
              </a:extLst>
            </p:cNvPr>
            <p:cNvCxnSpPr>
              <a:cxnSpLocks/>
              <a:endCxn id="65" idx="2"/>
            </p:cNvCxnSpPr>
            <p:nvPr userDrawn="1"/>
          </p:nvCxnSpPr>
          <p:spPr>
            <a:xfrm>
              <a:off x="-99346" y="6362693"/>
              <a:ext cx="582677" cy="581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4CF0837-A37A-461D-9A5C-DE58E7612A0D}"/>
                </a:ext>
              </a:extLst>
            </p:cNvPr>
            <p:cNvCxnSpPr>
              <a:cxnSpLocks/>
              <a:endCxn id="72" idx="3"/>
            </p:cNvCxnSpPr>
            <p:nvPr userDrawn="1"/>
          </p:nvCxnSpPr>
          <p:spPr>
            <a:xfrm flipV="1">
              <a:off x="2737739" y="6714900"/>
              <a:ext cx="152727" cy="156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1F953E5-F660-45F8-96AD-565AFA24A2BD}"/>
                </a:ext>
              </a:extLst>
            </p:cNvPr>
            <p:cNvCxnSpPr>
              <a:cxnSpLocks/>
              <a:stCxn id="65" idx="1"/>
              <a:endCxn id="95" idx="4"/>
            </p:cNvCxnSpPr>
            <p:nvPr/>
          </p:nvCxnSpPr>
          <p:spPr>
            <a:xfrm flipH="1" flipV="1">
              <a:off x="380167" y="6106475"/>
              <a:ext cx="115694" cy="284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FBE6A78-5113-4B86-9A3F-B87CA139AB2D}"/>
                </a:ext>
              </a:extLst>
            </p:cNvPr>
            <p:cNvSpPr/>
            <p:nvPr/>
          </p:nvSpPr>
          <p:spPr>
            <a:xfrm rot="20563470">
              <a:off x="339372" y="6044985"/>
              <a:ext cx="62909" cy="629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33FF956-67D0-484E-AAAB-352D364DB69F}"/>
                </a:ext>
              </a:extLst>
            </p:cNvPr>
            <p:cNvCxnSpPr>
              <a:cxnSpLocks/>
              <a:stCxn id="95" idx="6"/>
              <a:endCxn id="63" idx="1"/>
            </p:cNvCxnSpPr>
            <p:nvPr/>
          </p:nvCxnSpPr>
          <p:spPr>
            <a:xfrm flipV="1">
              <a:off x="400862" y="5733720"/>
              <a:ext cx="792487" cy="333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8502D1-B6B8-4335-8D0E-9E8C70E2A3B9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-81898" y="6085780"/>
              <a:ext cx="422690" cy="185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E1AC858-A257-48C1-9CC1-A4A5CFB9ABB8}"/>
                </a:ext>
              </a:extLst>
            </p:cNvPr>
            <p:cNvCxnSpPr>
              <a:cxnSpLocks/>
              <a:stCxn id="161" idx="7"/>
              <a:endCxn id="159" idx="2"/>
            </p:cNvCxnSpPr>
            <p:nvPr userDrawn="1"/>
          </p:nvCxnSpPr>
          <p:spPr>
            <a:xfrm flipV="1">
              <a:off x="6447971" y="5766328"/>
              <a:ext cx="634003" cy="6242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D888782-2357-47AF-899B-B2432DA615B9}"/>
                </a:ext>
              </a:extLst>
            </p:cNvPr>
            <p:cNvCxnSpPr>
              <a:cxnSpLocks/>
              <a:stCxn id="159" idx="4"/>
              <a:endCxn id="181" idx="1"/>
            </p:cNvCxnSpPr>
            <p:nvPr userDrawn="1"/>
          </p:nvCxnSpPr>
          <p:spPr>
            <a:xfrm>
              <a:off x="7135531" y="5794475"/>
              <a:ext cx="200660" cy="48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1A9BC75-1CA3-408C-B2F5-8EFD7D495888}"/>
                </a:ext>
              </a:extLst>
            </p:cNvPr>
            <p:cNvCxnSpPr>
              <a:cxnSpLocks/>
              <a:stCxn id="164" idx="2"/>
              <a:endCxn id="179" idx="6"/>
            </p:cNvCxnSpPr>
            <p:nvPr userDrawn="1"/>
          </p:nvCxnSpPr>
          <p:spPr>
            <a:xfrm flipH="1" flipV="1">
              <a:off x="7371858" y="6578286"/>
              <a:ext cx="394382" cy="1582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85074C8-4779-4420-A001-7A35A244A76D}"/>
                </a:ext>
              </a:extLst>
            </p:cNvPr>
            <p:cNvCxnSpPr>
              <a:cxnSpLocks/>
              <a:stCxn id="181" idx="5"/>
              <a:endCxn id="164" idx="1"/>
            </p:cNvCxnSpPr>
            <p:nvPr userDrawn="1"/>
          </p:nvCxnSpPr>
          <p:spPr>
            <a:xfrm>
              <a:off x="7376526" y="6316105"/>
              <a:ext cx="402919" cy="3885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99F8E29-EB9B-4331-B7CB-58ABD3B5233A}"/>
                </a:ext>
              </a:extLst>
            </p:cNvPr>
            <p:cNvCxnSpPr>
              <a:cxnSpLocks/>
              <a:stCxn id="159" idx="5"/>
              <a:endCxn id="180" idx="1"/>
            </p:cNvCxnSpPr>
            <p:nvPr userDrawn="1"/>
          </p:nvCxnSpPr>
          <p:spPr>
            <a:xfrm>
              <a:off x="7160696" y="5773526"/>
              <a:ext cx="576207" cy="486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FFEA908-F39B-4AF7-9C9A-61E3783B6132}"/>
                </a:ext>
              </a:extLst>
            </p:cNvPr>
            <p:cNvCxnSpPr>
              <a:cxnSpLocks/>
              <a:stCxn id="164" idx="0"/>
              <a:endCxn id="180" idx="4"/>
            </p:cNvCxnSpPr>
            <p:nvPr userDrawn="1"/>
          </p:nvCxnSpPr>
          <p:spPr>
            <a:xfrm flipH="1" flipV="1">
              <a:off x="7757071" y="6308555"/>
              <a:ext cx="54255" cy="3829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270557-4682-4614-9AD1-E548DCF214BA}"/>
                </a:ext>
              </a:extLst>
            </p:cNvPr>
            <p:cNvCxnSpPr>
              <a:cxnSpLocks/>
              <a:stCxn id="181" idx="3"/>
              <a:endCxn id="179" idx="0"/>
            </p:cNvCxnSpPr>
            <p:nvPr userDrawn="1"/>
          </p:nvCxnSpPr>
          <p:spPr>
            <a:xfrm flipH="1">
              <a:off x="7329076" y="6316105"/>
              <a:ext cx="7115" cy="2193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A2034C-2C34-4AFF-A311-85F2EEA12FAD}"/>
                </a:ext>
              </a:extLst>
            </p:cNvPr>
            <p:cNvCxnSpPr>
              <a:cxnSpLocks/>
              <a:stCxn id="159" idx="6"/>
              <a:endCxn id="166" idx="1"/>
            </p:cNvCxnSpPr>
            <p:nvPr userDrawn="1"/>
          </p:nvCxnSpPr>
          <p:spPr>
            <a:xfrm>
              <a:off x="7163678" y="5740918"/>
              <a:ext cx="1006296" cy="3753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310A863-7198-4776-9795-FF7D2FD913FA}"/>
                </a:ext>
              </a:extLst>
            </p:cNvPr>
            <p:cNvCxnSpPr>
              <a:cxnSpLocks/>
              <a:stCxn id="164" idx="7"/>
              <a:endCxn id="166" idx="3"/>
            </p:cNvCxnSpPr>
            <p:nvPr userDrawn="1"/>
          </p:nvCxnSpPr>
          <p:spPr>
            <a:xfrm flipV="1">
              <a:off x="7843207" y="6176752"/>
              <a:ext cx="326766" cy="527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E17D08-5256-47EC-8B04-7A457ADB2979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V="1">
              <a:off x="7384880" y="6280034"/>
              <a:ext cx="343670" cy="159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D881FF-A5C4-4291-82C6-3EFC5A4C39D9}"/>
                </a:ext>
              </a:extLst>
            </p:cNvPr>
            <p:cNvCxnSpPr>
              <a:cxnSpLocks/>
              <a:stCxn id="163" idx="0"/>
              <a:endCxn id="179" idx="4"/>
            </p:cNvCxnSpPr>
            <p:nvPr userDrawn="1"/>
          </p:nvCxnSpPr>
          <p:spPr>
            <a:xfrm flipV="1">
              <a:off x="7289974" y="6621068"/>
              <a:ext cx="39101" cy="194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E4725E7-2599-4CC1-9BCC-C1629265B15E}"/>
                </a:ext>
              </a:extLst>
            </p:cNvPr>
            <p:cNvCxnSpPr>
              <a:cxnSpLocks/>
              <a:stCxn id="180" idx="6"/>
              <a:endCxn id="166" idx="2"/>
            </p:cNvCxnSpPr>
            <p:nvPr userDrawn="1"/>
          </p:nvCxnSpPr>
          <p:spPr>
            <a:xfrm flipV="1">
              <a:off x="7785593" y="6146501"/>
              <a:ext cx="371850" cy="133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0F0152-EFD1-41EB-A908-EF2D1610216F}"/>
                </a:ext>
              </a:extLst>
            </p:cNvPr>
            <p:cNvCxnSpPr>
              <a:cxnSpLocks/>
              <a:stCxn id="165" idx="0"/>
              <a:endCxn id="166" idx="4"/>
            </p:cNvCxnSpPr>
            <p:nvPr userDrawn="1"/>
          </p:nvCxnSpPr>
          <p:spPr>
            <a:xfrm flipH="1" flipV="1">
              <a:off x="8200225" y="6189283"/>
              <a:ext cx="26528" cy="435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668802E-F26F-4EFB-9974-BB157C2B91DF}"/>
                </a:ext>
              </a:extLst>
            </p:cNvPr>
            <p:cNvCxnSpPr>
              <a:cxnSpLocks/>
              <a:stCxn id="168" idx="1"/>
              <a:endCxn id="166" idx="5"/>
            </p:cNvCxnSpPr>
            <p:nvPr userDrawn="1"/>
          </p:nvCxnSpPr>
          <p:spPr>
            <a:xfrm flipH="1" flipV="1">
              <a:off x="8230476" y="6176752"/>
              <a:ext cx="551596" cy="4978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6A4D61B-5C3F-4323-8A24-E0D5891FA804}"/>
                </a:ext>
              </a:extLst>
            </p:cNvPr>
            <p:cNvCxnSpPr>
              <a:cxnSpLocks/>
              <a:stCxn id="168" idx="0"/>
              <a:endCxn id="167" idx="4"/>
            </p:cNvCxnSpPr>
            <p:nvPr userDrawn="1"/>
          </p:nvCxnSpPr>
          <p:spPr>
            <a:xfrm flipV="1">
              <a:off x="8802240" y="6013594"/>
              <a:ext cx="111039" cy="6526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DFC135-8C6C-46F2-A098-29CCF2F5FB3A}"/>
                </a:ext>
              </a:extLst>
            </p:cNvPr>
            <p:cNvCxnSpPr>
              <a:cxnSpLocks/>
              <a:stCxn id="167" idx="2"/>
              <a:endCxn id="166" idx="6"/>
            </p:cNvCxnSpPr>
            <p:nvPr userDrawn="1"/>
          </p:nvCxnSpPr>
          <p:spPr>
            <a:xfrm flipH="1">
              <a:off x="8243007" y="5970812"/>
              <a:ext cx="627490" cy="1756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365F930-53FD-452B-9F0B-92AB71D10992}"/>
                </a:ext>
              </a:extLst>
            </p:cNvPr>
            <p:cNvCxnSpPr>
              <a:cxnSpLocks/>
              <a:stCxn id="167" idx="7"/>
              <a:endCxn id="175" idx="2"/>
            </p:cNvCxnSpPr>
            <p:nvPr userDrawn="1"/>
          </p:nvCxnSpPr>
          <p:spPr>
            <a:xfrm flipV="1">
              <a:off x="8943531" y="5772634"/>
              <a:ext cx="1253278" cy="167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B2C812E-654D-4BE3-8ED9-204E8EE04F6E}"/>
                </a:ext>
              </a:extLst>
            </p:cNvPr>
            <p:cNvCxnSpPr>
              <a:cxnSpLocks/>
              <a:stCxn id="167" idx="6"/>
              <a:endCxn id="174" idx="2"/>
            </p:cNvCxnSpPr>
            <p:nvPr userDrawn="1"/>
          </p:nvCxnSpPr>
          <p:spPr>
            <a:xfrm>
              <a:off x="8956061" y="5970812"/>
              <a:ext cx="397705" cy="3001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1D95742-0C5D-48AF-9FCC-457E71D466D2}"/>
                </a:ext>
              </a:extLst>
            </p:cNvPr>
            <p:cNvCxnSpPr>
              <a:cxnSpLocks/>
              <a:stCxn id="174" idx="7"/>
              <a:endCxn id="175" idx="3"/>
            </p:cNvCxnSpPr>
            <p:nvPr userDrawn="1"/>
          </p:nvCxnSpPr>
          <p:spPr>
            <a:xfrm flipV="1">
              <a:off x="9426800" y="5792801"/>
              <a:ext cx="778362" cy="447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9FB6407-B1CC-4622-93C4-1A7274DF8144}"/>
                </a:ext>
              </a:extLst>
            </p:cNvPr>
            <p:cNvCxnSpPr>
              <a:cxnSpLocks/>
              <a:stCxn id="160" idx="0"/>
              <a:endCxn id="159" idx="3"/>
            </p:cNvCxnSpPr>
            <p:nvPr userDrawn="1"/>
          </p:nvCxnSpPr>
          <p:spPr>
            <a:xfrm flipV="1">
              <a:off x="6937168" y="5791494"/>
              <a:ext cx="165754" cy="660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B9A326-99A7-4994-A4F3-48EC1328CF9F}"/>
                </a:ext>
              </a:extLst>
            </p:cNvPr>
            <p:cNvCxnSpPr>
              <a:cxnSpLocks/>
              <a:stCxn id="179" idx="2"/>
              <a:endCxn id="160" idx="6"/>
            </p:cNvCxnSpPr>
            <p:nvPr userDrawn="1"/>
          </p:nvCxnSpPr>
          <p:spPr>
            <a:xfrm flipH="1" flipV="1">
              <a:off x="6982254" y="6496598"/>
              <a:ext cx="304040" cy="816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FD3EFEA-C079-4929-A463-9B89CA2F029C}"/>
                </a:ext>
              </a:extLst>
            </p:cNvPr>
            <p:cNvCxnSpPr>
              <a:cxnSpLocks/>
              <a:stCxn id="163" idx="1"/>
              <a:endCxn id="160" idx="5"/>
            </p:cNvCxnSpPr>
            <p:nvPr userDrawn="1"/>
          </p:nvCxnSpPr>
          <p:spPr>
            <a:xfrm flipH="1" flipV="1">
              <a:off x="6969049" y="6528479"/>
              <a:ext cx="290674" cy="299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3D6F1FE-C344-408B-A76A-678347E8DF7E}"/>
                </a:ext>
              </a:extLst>
            </p:cNvPr>
            <p:cNvCxnSpPr>
              <a:cxnSpLocks/>
              <a:stCxn id="162" idx="7"/>
              <a:endCxn id="160" idx="3"/>
            </p:cNvCxnSpPr>
            <p:nvPr userDrawn="1"/>
          </p:nvCxnSpPr>
          <p:spPr>
            <a:xfrm flipV="1">
              <a:off x="6616653" y="6528479"/>
              <a:ext cx="288635" cy="279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EB185A4-DA00-46E9-96C0-88A73F8D6168}"/>
                </a:ext>
              </a:extLst>
            </p:cNvPr>
            <p:cNvCxnSpPr>
              <a:cxnSpLocks/>
              <a:stCxn id="161" idx="6"/>
              <a:endCxn id="160" idx="2"/>
            </p:cNvCxnSpPr>
            <p:nvPr userDrawn="1"/>
          </p:nvCxnSpPr>
          <p:spPr>
            <a:xfrm>
              <a:off x="6460501" y="6420813"/>
              <a:ext cx="431581" cy="757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4B68194-E88A-4691-B2B1-636761618F72}"/>
                </a:ext>
              </a:extLst>
            </p:cNvPr>
            <p:cNvCxnSpPr>
              <a:cxnSpLocks/>
              <a:stCxn id="184" idx="7"/>
              <a:endCxn id="161" idx="3"/>
            </p:cNvCxnSpPr>
            <p:nvPr userDrawn="1"/>
          </p:nvCxnSpPr>
          <p:spPr>
            <a:xfrm flipV="1">
              <a:off x="6057825" y="6451065"/>
              <a:ext cx="329643" cy="288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FD44305-EA8B-4E6D-8402-83F38E5DA633}"/>
                </a:ext>
              </a:extLst>
            </p:cNvPr>
            <p:cNvCxnSpPr>
              <a:cxnSpLocks/>
              <a:stCxn id="184" idx="6"/>
              <a:endCxn id="162" idx="2"/>
            </p:cNvCxnSpPr>
            <p:nvPr userDrawn="1"/>
          </p:nvCxnSpPr>
          <p:spPr>
            <a:xfrm>
              <a:off x="6066178" y="6759666"/>
              <a:ext cx="501785" cy="687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05EF832-230D-4D38-B521-AB51FD0470C7}"/>
                </a:ext>
              </a:extLst>
            </p:cNvPr>
            <p:cNvCxnSpPr>
              <a:cxnSpLocks/>
              <a:stCxn id="184" idx="5"/>
            </p:cNvCxnSpPr>
            <p:nvPr userDrawn="1"/>
          </p:nvCxnSpPr>
          <p:spPr>
            <a:xfrm>
              <a:off x="6057825" y="6779833"/>
              <a:ext cx="81387" cy="103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7C1E39-1F96-469A-9360-5B8B6A4A88DE}"/>
                </a:ext>
              </a:extLst>
            </p:cNvPr>
            <p:cNvCxnSpPr>
              <a:cxnSpLocks/>
              <a:stCxn id="162" idx="6"/>
              <a:endCxn id="163" idx="2"/>
            </p:cNvCxnSpPr>
            <p:nvPr userDrawn="1"/>
          </p:nvCxnSpPr>
          <p:spPr>
            <a:xfrm>
              <a:off x="6625006" y="6828427"/>
              <a:ext cx="622186" cy="2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CC22153-D5DB-4DA6-857B-DE53F47F3510}"/>
                </a:ext>
              </a:extLst>
            </p:cNvPr>
            <p:cNvCxnSpPr>
              <a:cxnSpLocks/>
              <a:stCxn id="163" idx="6"/>
              <a:endCxn id="164" idx="3"/>
            </p:cNvCxnSpPr>
            <p:nvPr userDrawn="1"/>
          </p:nvCxnSpPr>
          <p:spPr>
            <a:xfrm flipV="1">
              <a:off x="7332757" y="6768434"/>
              <a:ext cx="446689" cy="89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2C1493-1577-4FC5-8483-74926A888CB5}"/>
                </a:ext>
              </a:extLst>
            </p:cNvPr>
            <p:cNvCxnSpPr>
              <a:cxnSpLocks/>
              <a:stCxn id="165" idx="2"/>
              <a:endCxn id="164" idx="6"/>
            </p:cNvCxnSpPr>
            <p:nvPr userDrawn="1"/>
          </p:nvCxnSpPr>
          <p:spPr>
            <a:xfrm flipH="1">
              <a:off x="7856412" y="6653506"/>
              <a:ext cx="341819" cy="83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7D65A83-1EF7-438F-8B1E-3104CB41BD56}"/>
                </a:ext>
              </a:extLst>
            </p:cNvPr>
            <p:cNvCxnSpPr>
              <a:cxnSpLocks/>
              <a:endCxn id="164" idx="5"/>
            </p:cNvCxnSpPr>
            <p:nvPr userDrawn="1"/>
          </p:nvCxnSpPr>
          <p:spPr>
            <a:xfrm flipH="1" flipV="1">
              <a:off x="7843207" y="6768434"/>
              <a:ext cx="152372" cy="108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5C1E6A3-4DA5-47C9-8B15-525960603E03}"/>
                </a:ext>
              </a:extLst>
            </p:cNvPr>
            <p:cNvCxnSpPr>
              <a:cxnSpLocks/>
              <a:endCxn id="164" idx="4"/>
            </p:cNvCxnSpPr>
            <p:nvPr userDrawn="1"/>
          </p:nvCxnSpPr>
          <p:spPr>
            <a:xfrm flipV="1">
              <a:off x="7766240" y="6781639"/>
              <a:ext cx="45086" cy="108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EBCD489-B54A-49EA-8E7E-C66E8798E64E}"/>
                </a:ext>
              </a:extLst>
            </p:cNvPr>
            <p:cNvCxnSpPr>
              <a:cxnSpLocks/>
              <a:endCxn id="165" idx="4"/>
            </p:cNvCxnSpPr>
            <p:nvPr userDrawn="1"/>
          </p:nvCxnSpPr>
          <p:spPr>
            <a:xfrm flipH="1" flipV="1">
              <a:off x="8226753" y="6682028"/>
              <a:ext cx="52677" cy="1713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FD39835-95AD-47DD-8C91-4C582194702B}"/>
                </a:ext>
              </a:extLst>
            </p:cNvPr>
            <p:cNvCxnSpPr>
              <a:cxnSpLocks/>
              <a:stCxn id="168" idx="2"/>
              <a:endCxn id="165" idx="6"/>
            </p:cNvCxnSpPr>
            <p:nvPr userDrawn="1"/>
          </p:nvCxnSpPr>
          <p:spPr>
            <a:xfrm flipH="1" flipV="1">
              <a:off x="8255274" y="6653506"/>
              <a:ext cx="518445" cy="412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0074AB1-CAB5-4393-8D4C-B3E6CB0DB453}"/>
                </a:ext>
              </a:extLst>
            </p:cNvPr>
            <p:cNvCxnSpPr>
              <a:cxnSpLocks/>
              <a:stCxn id="168" idx="4"/>
            </p:cNvCxnSpPr>
            <p:nvPr userDrawn="1"/>
          </p:nvCxnSpPr>
          <p:spPr>
            <a:xfrm>
              <a:off x="8802240" y="6723254"/>
              <a:ext cx="68257" cy="1667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99CE924-077D-498B-AD36-8AA6BAEB7056}"/>
                </a:ext>
              </a:extLst>
            </p:cNvPr>
            <p:cNvCxnSpPr>
              <a:cxnSpLocks/>
              <a:stCxn id="169" idx="3"/>
            </p:cNvCxnSpPr>
            <p:nvPr userDrawn="1"/>
          </p:nvCxnSpPr>
          <p:spPr>
            <a:xfrm flipH="1">
              <a:off x="9271174" y="6760537"/>
              <a:ext cx="70746" cy="92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BB091F1-D237-4E65-83F8-7B73227B6FD9}"/>
                </a:ext>
              </a:extLst>
            </p:cNvPr>
            <p:cNvCxnSpPr>
              <a:cxnSpLocks/>
              <a:stCxn id="169" idx="2"/>
              <a:endCxn id="168" idx="6"/>
            </p:cNvCxnSpPr>
            <p:nvPr userDrawn="1"/>
          </p:nvCxnSpPr>
          <p:spPr>
            <a:xfrm flipH="1" flipV="1">
              <a:off x="8830762" y="6694733"/>
              <a:ext cx="498628" cy="35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96A1FFA-8871-41DA-9444-E1085F29B11B}"/>
                </a:ext>
              </a:extLst>
            </p:cNvPr>
            <p:cNvCxnSpPr>
              <a:cxnSpLocks/>
              <a:stCxn id="174" idx="4"/>
              <a:endCxn id="169" idx="0"/>
            </p:cNvCxnSpPr>
            <p:nvPr userDrawn="1"/>
          </p:nvCxnSpPr>
          <p:spPr>
            <a:xfrm flipH="1">
              <a:off x="9372171" y="6313738"/>
              <a:ext cx="24378" cy="3737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934EB10-E540-4DD6-BCBD-0B78AFAE1523}"/>
                </a:ext>
              </a:extLst>
            </p:cNvPr>
            <p:cNvCxnSpPr>
              <a:cxnSpLocks/>
              <a:stCxn id="173" idx="3"/>
              <a:endCxn id="169" idx="7"/>
            </p:cNvCxnSpPr>
            <p:nvPr userDrawn="1"/>
          </p:nvCxnSpPr>
          <p:spPr>
            <a:xfrm flipH="1">
              <a:off x="9402423" y="6451968"/>
              <a:ext cx="600611" cy="248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F5EBED2-25A5-449D-A631-DE5BDBCB68CE}"/>
                </a:ext>
              </a:extLst>
            </p:cNvPr>
            <p:cNvCxnSpPr>
              <a:cxnSpLocks/>
              <a:stCxn id="173" idx="2"/>
              <a:endCxn id="174" idx="6"/>
            </p:cNvCxnSpPr>
            <p:nvPr userDrawn="1"/>
          </p:nvCxnSpPr>
          <p:spPr>
            <a:xfrm flipH="1" flipV="1">
              <a:off x="9439331" y="6270955"/>
              <a:ext cx="557215" cy="1489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A8DC72E-D120-4CB5-B07B-B31F3AC7605D}"/>
                </a:ext>
              </a:extLst>
            </p:cNvPr>
            <p:cNvCxnSpPr>
              <a:cxnSpLocks/>
              <a:stCxn id="173" idx="1"/>
              <a:endCxn id="175" idx="4"/>
            </p:cNvCxnSpPr>
            <p:nvPr userDrawn="1"/>
          </p:nvCxnSpPr>
          <p:spPr>
            <a:xfrm flipV="1">
              <a:off x="10014654" y="5801155"/>
              <a:ext cx="210677" cy="5914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E9953D1-D76E-40CC-9874-A203928952EB}"/>
                </a:ext>
              </a:extLst>
            </p:cNvPr>
            <p:cNvCxnSpPr>
              <a:cxnSpLocks/>
              <a:stCxn id="171" idx="1"/>
              <a:endCxn id="175" idx="5"/>
            </p:cNvCxnSpPr>
            <p:nvPr userDrawn="1"/>
          </p:nvCxnSpPr>
          <p:spPr>
            <a:xfrm flipH="1" flipV="1">
              <a:off x="10245498" y="5792801"/>
              <a:ext cx="447487" cy="648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54B47AB-5079-4071-B2F0-0E82DE25A7C9}"/>
                </a:ext>
              </a:extLst>
            </p:cNvPr>
            <p:cNvCxnSpPr>
              <a:cxnSpLocks/>
              <a:stCxn id="171" idx="0"/>
              <a:endCxn id="172" idx="4"/>
            </p:cNvCxnSpPr>
            <p:nvPr userDrawn="1"/>
          </p:nvCxnSpPr>
          <p:spPr>
            <a:xfrm flipH="1" flipV="1">
              <a:off x="10688770" y="6057782"/>
              <a:ext cx="22340" cy="3709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E1DEE4B-8241-4601-9069-C854BFFEBF30}"/>
                </a:ext>
              </a:extLst>
            </p:cNvPr>
            <p:cNvCxnSpPr>
              <a:cxnSpLocks/>
              <a:stCxn id="177" idx="0"/>
              <a:endCxn id="176" idx="4"/>
            </p:cNvCxnSpPr>
            <p:nvPr userDrawn="1"/>
          </p:nvCxnSpPr>
          <p:spPr>
            <a:xfrm flipH="1" flipV="1">
              <a:off x="11658194" y="5920151"/>
              <a:ext cx="90172" cy="513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B6C7926-F158-4C64-8314-BAF771C2203A}"/>
                </a:ext>
              </a:extLst>
            </p:cNvPr>
            <p:cNvCxnSpPr>
              <a:cxnSpLocks/>
              <a:endCxn id="176" idx="5"/>
            </p:cNvCxnSpPr>
            <p:nvPr userDrawn="1"/>
          </p:nvCxnSpPr>
          <p:spPr>
            <a:xfrm flipH="1" flipV="1">
              <a:off x="11688445" y="5907620"/>
              <a:ext cx="497447" cy="3810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2331F2-B2F9-49BA-9BE1-DC89D3F76951}"/>
                </a:ext>
              </a:extLst>
            </p:cNvPr>
            <p:cNvCxnSpPr>
              <a:cxnSpLocks/>
              <a:endCxn id="177" idx="6"/>
            </p:cNvCxnSpPr>
            <p:nvPr userDrawn="1"/>
          </p:nvCxnSpPr>
          <p:spPr>
            <a:xfrm flipH="1" flipV="1">
              <a:off x="11791148" y="6476289"/>
              <a:ext cx="402303" cy="1605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CEE3835-14EC-4838-B279-CA66D5AB9D2C}"/>
                </a:ext>
              </a:extLst>
            </p:cNvPr>
            <p:cNvCxnSpPr>
              <a:cxnSpLocks/>
              <a:endCxn id="178" idx="6"/>
            </p:cNvCxnSpPr>
            <p:nvPr userDrawn="1"/>
          </p:nvCxnSpPr>
          <p:spPr>
            <a:xfrm flipH="1">
              <a:off x="11522781" y="6808992"/>
              <a:ext cx="648123" cy="645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8DE484-ECCC-4565-BBD8-4B66DF9BB6D7}"/>
                </a:ext>
              </a:extLst>
            </p:cNvPr>
            <p:cNvCxnSpPr>
              <a:cxnSpLocks/>
              <a:stCxn id="178" idx="3"/>
              <a:endCxn id="170" idx="6"/>
            </p:cNvCxnSpPr>
            <p:nvPr userDrawn="1"/>
          </p:nvCxnSpPr>
          <p:spPr>
            <a:xfrm flipH="1" flipV="1">
              <a:off x="10458148" y="6876573"/>
              <a:ext cx="1015943" cy="171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2331AE6-C067-4F81-A237-E079678FFB88}"/>
                </a:ext>
              </a:extLst>
            </p:cNvPr>
            <p:cNvCxnSpPr>
              <a:cxnSpLocks/>
              <a:stCxn id="178" idx="1"/>
              <a:endCxn id="171" idx="5"/>
            </p:cNvCxnSpPr>
            <p:nvPr userDrawn="1"/>
          </p:nvCxnSpPr>
          <p:spPr>
            <a:xfrm flipH="1" flipV="1">
              <a:off x="10740482" y="6472527"/>
              <a:ext cx="733610" cy="3808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C80C1E3-79F4-45D3-BB8D-DC81334DBE85}"/>
                </a:ext>
              </a:extLst>
            </p:cNvPr>
            <p:cNvCxnSpPr>
              <a:cxnSpLocks/>
              <a:stCxn id="177" idx="2"/>
              <a:endCxn id="171" idx="6"/>
            </p:cNvCxnSpPr>
            <p:nvPr userDrawn="1"/>
          </p:nvCxnSpPr>
          <p:spPr>
            <a:xfrm flipH="1" flipV="1">
              <a:off x="10744695" y="6451108"/>
              <a:ext cx="960889" cy="251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0AF560B-C8E7-4CE8-B39D-22E96EFD596E}"/>
                </a:ext>
              </a:extLst>
            </p:cNvPr>
            <p:cNvCxnSpPr>
              <a:cxnSpLocks/>
              <a:stCxn id="176" idx="3"/>
              <a:endCxn id="171" idx="7"/>
            </p:cNvCxnSpPr>
            <p:nvPr userDrawn="1"/>
          </p:nvCxnSpPr>
          <p:spPr>
            <a:xfrm flipH="1">
              <a:off x="10732530" y="5907620"/>
              <a:ext cx="895413" cy="525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294B2C8-953F-4084-8E96-E8CD4846F329}"/>
                </a:ext>
              </a:extLst>
            </p:cNvPr>
            <p:cNvCxnSpPr>
              <a:cxnSpLocks/>
              <a:stCxn id="176" idx="2"/>
              <a:endCxn id="172" idx="6"/>
            </p:cNvCxnSpPr>
            <p:nvPr userDrawn="1"/>
          </p:nvCxnSpPr>
          <p:spPr>
            <a:xfrm flipH="1">
              <a:off x="10721449" y="5877369"/>
              <a:ext cx="893963" cy="1294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50B0C67-5336-480D-B6CE-5570D2A9104B}"/>
                </a:ext>
              </a:extLst>
            </p:cNvPr>
            <p:cNvCxnSpPr>
              <a:cxnSpLocks/>
              <a:stCxn id="172" idx="1"/>
              <a:endCxn id="175" idx="6"/>
            </p:cNvCxnSpPr>
            <p:nvPr userDrawn="1"/>
          </p:nvCxnSpPr>
          <p:spPr>
            <a:xfrm flipH="1" flipV="1">
              <a:off x="10253852" y="5772634"/>
              <a:ext cx="389794" cy="2202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319F196-37D5-4A01-B409-E203477352A8}"/>
                </a:ext>
              </a:extLst>
            </p:cNvPr>
            <p:cNvCxnSpPr>
              <a:cxnSpLocks/>
              <a:stCxn id="171" idx="2"/>
              <a:endCxn id="173" idx="6"/>
            </p:cNvCxnSpPr>
            <p:nvPr userDrawn="1"/>
          </p:nvCxnSpPr>
          <p:spPr>
            <a:xfrm flipH="1" flipV="1">
              <a:off x="10080517" y="6436307"/>
              <a:ext cx="608255" cy="26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C56AE64-AAED-4C73-9FE0-9B96C4FB64D7}"/>
                </a:ext>
              </a:extLst>
            </p:cNvPr>
            <p:cNvCxnSpPr>
              <a:cxnSpLocks/>
              <a:stCxn id="170" idx="1"/>
              <a:endCxn id="173" idx="5"/>
            </p:cNvCxnSpPr>
            <p:nvPr userDrawn="1"/>
          </p:nvCxnSpPr>
          <p:spPr>
            <a:xfrm flipH="1" flipV="1">
              <a:off x="10062410" y="6463588"/>
              <a:ext cx="322705" cy="3827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71A0586-D532-4AD5-BD5D-697C638DC10B}"/>
                </a:ext>
              </a:extLst>
            </p:cNvPr>
            <p:cNvCxnSpPr>
              <a:cxnSpLocks/>
              <a:stCxn id="173" idx="4"/>
            </p:cNvCxnSpPr>
            <p:nvPr userDrawn="1"/>
          </p:nvCxnSpPr>
          <p:spPr>
            <a:xfrm flipH="1">
              <a:off x="9833435" y="6470075"/>
              <a:ext cx="196879" cy="401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CAAEFC9-2C89-410D-9BB5-0CF078EC111F}"/>
                </a:ext>
              </a:extLst>
            </p:cNvPr>
            <p:cNvCxnSpPr>
              <a:cxnSpLocks/>
              <a:stCxn id="169" idx="5"/>
            </p:cNvCxnSpPr>
            <p:nvPr userDrawn="1"/>
          </p:nvCxnSpPr>
          <p:spPr>
            <a:xfrm>
              <a:off x="9402423" y="6760537"/>
              <a:ext cx="48399" cy="96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6B284B-F094-4A8F-AE1A-5C757FA06247}"/>
                </a:ext>
              </a:extLst>
            </p:cNvPr>
            <p:cNvCxnSpPr>
              <a:cxnSpLocks/>
              <a:stCxn id="170" idx="7"/>
              <a:endCxn id="171" idx="3"/>
            </p:cNvCxnSpPr>
            <p:nvPr userDrawn="1"/>
          </p:nvCxnSpPr>
          <p:spPr>
            <a:xfrm flipV="1">
              <a:off x="10445618" y="6480479"/>
              <a:ext cx="255319" cy="3658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8F883CA-F850-4DC4-A965-5372939FEB11}"/>
                </a:ext>
              </a:extLst>
            </p:cNvPr>
            <p:cNvCxnSpPr>
              <a:cxnSpLocks/>
              <a:stCxn id="168" idx="7"/>
              <a:endCxn id="174" idx="3"/>
            </p:cNvCxnSpPr>
            <p:nvPr userDrawn="1"/>
          </p:nvCxnSpPr>
          <p:spPr>
            <a:xfrm flipV="1">
              <a:off x="8822408" y="6301207"/>
              <a:ext cx="543889" cy="3733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8E417CB-D27D-4891-AD6E-8B56DB9C076F}"/>
                </a:ext>
              </a:extLst>
            </p:cNvPr>
            <p:cNvCxnSpPr>
              <a:cxnSpLocks/>
              <a:stCxn id="178" idx="7"/>
              <a:endCxn id="177" idx="4"/>
            </p:cNvCxnSpPr>
            <p:nvPr userDrawn="1"/>
          </p:nvCxnSpPr>
          <p:spPr>
            <a:xfrm flipV="1">
              <a:off x="11514427" y="6519071"/>
              <a:ext cx="233939" cy="334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D157CE-05E8-4A05-807C-058D6F748D4F}"/>
                </a:ext>
              </a:extLst>
            </p:cNvPr>
            <p:cNvSpPr/>
            <p:nvPr userDrawn="1"/>
          </p:nvSpPr>
          <p:spPr>
            <a:xfrm rot="20563470">
              <a:off x="7080044" y="571084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5F2AE33-D39B-4657-A206-8B1A972A5144}"/>
                </a:ext>
              </a:extLst>
            </p:cNvPr>
            <p:cNvSpPr/>
            <p:nvPr userDrawn="1"/>
          </p:nvSpPr>
          <p:spPr>
            <a:xfrm>
              <a:off x="6892082" y="6451512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0967FF7-CB40-4944-8FA9-5EE9A9AABA69}"/>
                </a:ext>
              </a:extLst>
            </p:cNvPr>
            <p:cNvSpPr/>
            <p:nvPr userDrawn="1"/>
          </p:nvSpPr>
          <p:spPr>
            <a:xfrm>
              <a:off x="6374937" y="637803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5254ADF-F7E5-453D-AEAB-4DBB756556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567963" y="679990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5AAA313-FAB7-4E65-8D4F-96DB30F0AD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247192" y="681532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7DFC9D6-2440-452A-AC36-198CF924F5F0}"/>
                </a:ext>
              </a:extLst>
            </p:cNvPr>
            <p:cNvSpPr/>
            <p:nvPr userDrawn="1"/>
          </p:nvSpPr>
          <p:spPr>
            <a:xfrm>
              <a:off x="7766240" y="6691467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A9BB2AA-7FB3-4BAD-9183-5F50D082C70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198231" y="6624985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624CE71-B811-4C37-85E7-AF8FEEFD39C9}"/>
                </a:ext>
              </a:extLst>
            </p:cNvPr>
            <p:cNvSpPr/>
            <p:nvPr userDrawn="1"/>
          </p:nvSpPr>
          <p:spPr>
            <a:xfrm>
              <a:off x="8157443" y="6103719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8AADFBB-8DBA-4988-99A2-199E5845B33F}"/>
                </a:ext>
              </a:extLst>
            </p:cNvPr>
            <p:cNvSpPr/>
            <p:nvPr userDrawn="1"/>
          </p:nvSpPr>
          <p:spPr>
            <a:xfrm>
              <a:off x="8870497" y="5928030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68A970E-3F67-4FA8-A5A4-D6E44B6B286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73719" y="6666211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A032144-39EE-4500-86DA-E17E07BF295A}"/>
                </a:ext>
              </a:extLst>
            </p:cNvPr>
            <p:cNvSpPr/>
            <p:nvPr userDrawn="1"/>
          </p:nvSpPr>
          <p:spPr>
            <a:xfrm>
              <a:off x="9329389" y="668750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7031619-3E4C-4482-BD74-6001F0D48D1F}"/>
                </a:ext>
              </a:extLst>
            </p:cNvPr>
            <p:cNvSpPr/>
            <p:nvPr userDrawn="1"/>
          </p:nvSpPr>
          <p:spPr>
            <a:xfrm>
              <a:off x="10372584" y="683379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9442880-F7C7-4E19-A911-0E9709E4832A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10688212" y="6428209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B6E4A2-21BB-4D43-BD5D-0EC29CB00C53}"/>
                </a:ext>
              </a:extLst>
            </p:cNvPr>
            <p:cNvSpPr/>
            <p:nvPr userDrawn="1"/>
          </p:nvSpPr>
          <p:spPr>
            <a:xfrm rot="20861494">
              <a:off x="10636869" y="597320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5F360AA-804B-45FA-A4F8-73E0DFED7D00}"/>
                </a:ext>
              </a:extLst>
            </p:cNvPr>
            <p:cNvSpPr/>
            <p:nvPr userDrawn="1"/>
          </p:nvSpPr>
          <p:spPr>
            <a:xfrm rot="664413">
              <a:off x="9995750" y="6385308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E36610B-DFE3-4A5A-8AD5-A620BC469B79}"/>
                </a:ext>
              </a:extLst>
            </p:cNvPr>
            <p:cNvSpPr/>
            <p:nvPr userDrawn="1"/>
          </p:nvSpPr>
          <p:spPr>
            <a:xfrm>
              <a:off x="9353767" y="622817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BF9F674-EF5E-4408-B5D8-FC7392989A4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196809" y="57441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7240BD7-2D91-4A21-BA06-41E5F00EE379}"/>
                </a:ext>
              </a:extLst>
            </p:cNvPr>
            <p:cNvSpPr/>
            <p:nvPr userDrawn="1"/>
          </p:nvSpPr>
          <p:spPr>
            <a:xfrm>
              <a:off x="11615412" y="583458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B87D86B-9DB5-472D-A968-C2A8436C01EA}"/>
                </a:ext>
              </a:extLst>
            </p:cNvPr>
            <p:cNvSpPr/>
            <p:nvPr userDrawn="1"/>
          </p:nvSpPr>
          <p:spPr>
            <a:xfrm>
              <a:off x="11705584" y="643350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D64CB59-8A8A-4F2F-87EB-E01AA1F5FA0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5738" y="684499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861AC32-B48E-4B68-910D-D448631CB98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286294" y="6535504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17D4D1C-85BB-4AE3-AFAA-4BE38D7E3A6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728550" y="62515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4DB8ED-7AFA-40DD-B4F3-5016DD281D6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27837" y="626741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8FBC7BE-8892-474D-9B18-11747DFECF5B}"/>
                </a:ext>
              </a:extLst>
            </p:cNvPr>
            <p:cNvCxnSpPr>
              <a:cxnSpLocks/>
              <a:stCxn id="181" idx="2"/>
              <a:endCxn id="160" idx="7"/>
            </p:cNvCxnSpPr>
            <p:nvPr userDrawn="1"/>
          </p:nvCxnSpPr>
          <p:spPr>
            <a:xfrm flipH="1">
              <a:off x="6969049" y="6295938"/>
              <a:ext cx="358788" cy="168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EAD46E5-134F-4108-B7E8-765F52843779}"/>
                </a:ext>
              </a:extLst>
            </p:cNvPr>
            <p:cNvCxnSpPr>
              <a:cxnSpLocks/>
              <a:stCxn id="161" idx="4"/>
              <a:endCxn id="162" idx="1"/>
            </p:cNvCxnSpPr>
            <p:nvPr userDrawn="1"/>
          </p:nvCxnSpPr>
          <p:spPr>
            <a:xfrm>
              <a:off x="6417719" y="6463595"/>
              <a:ext cx="158598" cy="3446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4E674B0-7360-4EA8-B6CA-E2853C77C9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009136" y="6731144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AC7AA7D-66CC-4523-BCB9-8239B1587F60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5951972" y="6779833"/>
              <a:ext cx="65517" cy="917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042877-B2D5-4490-A519-9861872435F2}"/>
                </a:ext>
              </a:extLst>
            </p:cNvPr>
            <p:cNvCxnSpPr>
              <a:cxnSpLocks/>
              <a:stCxn id="184" idx="2"/>
            </p:cNvCxnSpPr>
            <p:nvPr userDrawn="1"/>
          </p:nvCxnSpPr>
          <p:spPr>
            <a:xfrm flipH="1">
              <a:off x="5788186" y="6759666"/>
              <a:ext cx="220950" cy="1119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6B30DCE-A912-471E-9682-16777DE23793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 flipV="1">
              <a:off x="5832443" y="6549891"/>
              <a:ext cx="185046" cy="189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3410C41-8C41-49D6-B369-6C68B566C893}"/>
                </a:ext>
              </a:extLst>
            </p:cNvPr>
            <p:cNvCxnSpPr>
              <a:cxnSpLocks/>
              <a:stCxn id="81" idx="5"/>
              <a:endCxn id="161" idx="2"/>
            </p:cNvCxnSpPr>
            <p:nvPr userDrawn="1"/>
          </p:nvCxnSpPr>
          <p:spPr>
            <a:xfrm flipV="1">
              <a:off x="5887011" y="6420813"/>
              <a:ext cx="487926" cy="85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A35A1BD-9470-4CC4-9C13-EEAE50F301A5}"/>
                </a:ext>
              </a:extLst>
            </p:cNvPr>
            <p:cNvCxnSpPr>
              <a:cxnSpLocks/>
              <a:endCxn id="168" idx="3"/>
            </p:cNvCxnSpPr>
            <p:nvPr userDrawn="1"/>
          </p:nvCxnSpPr>
          <p:spPr>
            <a:xfrm flipV="1">
              <a:off x="8629345" y="6714900"/>
              <a:ext cx="152727" cy="156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02CB9D7-DCF5-4C5E-A71C-37E6AD394DAD}"/>
                </a:ext>
              </a:extLst>
            </p:cNvPr>
            <p:cNvCxnSpPr>
              <a:cxnSpLocks/>
              <a:stCxn id="161" idx="1"/>
              <a:endCxn id="191" idx="4"/>
            </p:cNvCxnSpPr>
            <p:nvPr/>
          </p:nvCxnSpPr>
          <p:spPr>
            <a:xfrm flipH="1" flipV="1">
              <a:off x="6271773" y="6106475"/>
              <a:ext cx="115694" cy="284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A146431-5E1F-4B6E-B25A-CF4027D7D303}"/>
                </a:ext>
              </a:extLst>
            </p:cNvPr>
            <p:cNvSpPr/>
            <p:nvPr/>
          </p:nvSpPr>
          <p:spPr>
            <a:xfrm rot="20563470">
              <a:off x="6230978" y="6044985"/>
              <a:ext cx="62909" cy="629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0020878-FA54-49E7-9164-3241B7C08260}"/>
                </a:ext>
              </a:extLst>
            </p:cNvPr>
            <p:cNvCxnSpPr>
              <a:cxnSpLocks/>
              <a:stCxn id="191" idx="6"/>
              <a:endCxn id="159" idx="1"/>
            </p:cNvCxnSpPr>
            <p:nvPr/>
          </p:nvCxnSpPr>
          <p:spPr>
            <a:xfrm flipV="1">
              <a:off x="6292468" y="5733720"/>
              <a:ext cx="792487" cy="333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5A4B86E-7390-4275-9DA2-ED6B47EA5F57}"/>
                </a:ext>
              </a:extLst>
            </p:cNvPr>
            <p:cNvCxnSpPr>
              <a:cxnSpLocks/>
              <a:stCxn id="81" idx="1"/>
              <a:endCxn id="191" idx="2"/>
            </p:cNvCxnSpPr>
            <p:nvPr/>
          </p:nvCxnSpPr>
          <p:spPr>
            <a:xfrm flipV="1">
              <a:off x="5826509" y="6085781"/>
              <a:ext cx="405888" cy="3602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04384981-AA2F-4B6E-88E7-270911F064CC}"/>
              </a:ext>
            </a:extLst>
          </p:cNvPr>
          <p:cNvSpPr txBox="1"/>
          <p:nvPr/>
        </p:nvSpPr>
        <p:spPr>
          <a:xfrm>
            <a:off x="5215681" y="993506"/>
            <a:ext cx="64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72DBA20-DD05-448E-94E6-9E3072C65DED}"/>
              </a:ext>
            </a:extLst>
          </p:cNvPr>
          <p:cNvSpPr txBox="1"/>
          <p:nvPr/>
        </p:nvSpPr>
        <p:spPr>
          <a:xfrm>
            <a:off x="5669870" y="723886"/>
            <a:ext cx="58185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lvl="1" indent="1588"/>
            <a:r>
              <a:rPr lang="es-ES" sz="2000" dirty="0">
                <a:solidFill>
                  <a:schemeClr val="bg1"/>
                </a:solidFill>
              </a:rPr>
              <a:t>Componentes que integran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la parte material 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de una computadora</a:t>
            </a:r>
          </a:p>
          <a:p>
            <a:pPr marL="361950" lvl="1" indent="1588">
              <a:buNone/>
            </a:pPr>
            <a:r>
              <a:rPr lang="es-ES" sz="2000" dirty="0">
                <a:solidFill>
                  <a:schemeClr val="bg1"/>
                </a:solidFill>
              </a:rPr>
              <a:t/>
            </a:r>
            <a:br>
              <a:rPr lang="es-ES" sz="2000" dirty="0">
                <a:solidFill>
                  <a:schemeClr val="bg1"/>
                </a:solidFill>
              </a:rPr>
            </a:br>
            <a:endParaRPr lang="es-ES" sz="2000" i="1" dirty="0">
              <a:solidFill>
                <a:schemeClr val="bg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847C488-54E3-4BD3-82C4-E014949F2B5F}"/>
              </a:ext>
            </a:extLst>
          </p:cNvPr>
          <p:cNvSpPr txBox="1"/>
          <p:nvPr/>
        </p:nvSpPr>
        <p:spPr>
          <a:xfrm>
            <a:off x="5039358" y="3110257"/>
            <a:ext cx="64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5" name="Title 3">
            <a:extLst>
              <a:ext uri="{FF2B5EF4-FFF2-40B4-BE49-F238E27FC236}">
                <a16:creationId xmlns:a16="http://schemas.microsoft.com/office/drawing/2014/main" id="{ACDCF9C7-CD19-4E9C-80DB-114333A459AC}"/>
              </a:ext>
            </a:extLst>
          </p:cNvPr>
          <p:cNvSpPr txBox="1">
            <a:spLocks/>
          </p:cNvSpPr>
          <p:nvPr/>
        </p:nvSpPr>
        <p:spPr>
          <a:xfrm>
            <a:off x="184470" y="1805336"/>
            <a:ext cx="4004441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dirty="0" smtClean="0">
                <a:solidFill>
                  <a:schemeClr val="bg1"/>
                </a:solidFill>
              </a:rPr>
              <a:t>1.Hardware  2.Software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8" name="Slide Zoom 47">
                <a:extLst>
                  <a:ext uri="{FF2B5EF4-FFF2-40B4-BE49-F238E27FC236}">
                    <a16:creationId xmlns:a16="http://schemas.microsoft.com/office/drawing/2014/main" id="{AD9FCD2E-6E47-4ECC-835C-04F295CFF6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9591718"/>
                  </p:ext>
                </p:extLst>
              </p:nvPr>
            </p:nvGraphicFramePr>
            <p:xfrm>
              <a:off x="-4240170" y="1683727"/>
              <a:ext cx="3048000" cy="1714500"/>
            </p:xfrm>
            <a:graphic>
              <a:graphicData uri="http://schemas.microsoft.com/office/powerpoint/2016/slidezoom">
                <pslz:sldZm>
                  <pslz:sldZmObj sldId="300" cId="689816630">
                    <pslz:zmPr id="{EF3826FD-9329-4A7C-BB57-250B2796A7F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8" name="Slide Zoom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D9FCD2E-6E47-4ECC-835C-04F295CFF6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240170" y="168372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Rectángulo 1"/>
          <p:cNvSpPr/>
          <p:nvPr/>
        </p:nvSpPr>
        <p:spPr>
          <a:xfrm>
            <a:off x="5657708" y="257433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1588">
              <a:buClr>
                <a:srgbClr val="04617B">
                  <a:lumMod val="20000"/>
                  <a:lumOff val="80000"/>
                </a:srgbClr>
              </a:buClr>
              <a:buNone/>
            </a:pPr>
            <a:r>
              <a:rPr lang="es-ES" sz="2000" dirty="0">
                <a:solidFill>
                  <a:schemeClr val="bg1"/>
                </a:solidFill>
              </a:rPr>
              <a:t>Programas, instrucciones 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y reglas informáticas 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para ejecutar tareas 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en una computadora</a:t>
            </a:r>
          </a:p>
          <a:p>
            <a:pPr marL="0" lvl="1" indent="1588">
              <a:buNone/>
            </a:pPr>
            <a:endParaRPr lang="es-E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6279B39-CF74-42DF-9AF0-4E3B8FD14A17}"/>
              </a:ext>
            </a:extLst>
          </p:cNvPr>
          <p:cNvGrpSpPr/>
          <p:nvPr/>
        </p:nvGrpSpPr>
        <p:grpSpPr>
          <a:xfrm>
            <a:off x="5039358" y="842156"/>
            <a:ext cx="892823" cy="892823"/>
            <a:chOff x="5833678" y="585323"/>
            <a:chExt cx="790407" cy="790407"/>
          </a:xfrm>
        </p:grpSpPr>
        <p:sp>
          <p:nvSpPr>
            <p:cNvPr id="207" name="Arc 3">
              <a:extLst>
                <a:ext uri="{FF2B5EF4-FFF2-40B4-BE49-F238E27FC236}">
                  <a16:creationId xmlns:a16="http://schemas.microsoft.com/office/drawing/2014/main" id="{DD2B9B42-99C0-4E40-AE80-9C692D1E892D}"/>
                </a:ext>
              </a:extLst>
            </p:cNvPr>
            <p:cNvSpPr/>
            <p:nvPr/>
          </p:nvSpPr>
          <p:spPr>
            <a:xfrm>
              <a:off x="5833678" y="585323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08F43A7-3A2D-4CC8-971C-84B89E8765C1}"/>
                </a:ext>
              </a:extLst>
            </p:cNvPr>
            <p:cNvSpPr/>
            <p:nvPr/>
          </p:nvSpPr>
          <p:spPr>
            <a:xfrm>
              <a:off x="5907909" y="658049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896884C-3BC9-42CD-8405-9D283F61DCFF}"/>
              </a:ext>
            </a:extLst>
          </p:cNvPr>
          <p:cNvGrpSpPr/>
          <p:nvPr/>
        </p:nvGrpSpPr>
        <p:grpSpPr>
          <a:xfrm>
            <a:off x="4911185" y="2926895"/>
            <a:ext cx="892823" cy="892823"/>
            <a:chOff x="5833678" y="1552456"/>
            <a:chExt cx="790407" cy="790407"/>
          </a:xfrm>
        </p:grpSpPr>
        <p:sp>
          <p:nvSpPr>
            <p:cNvPr id="210" name="Arc 3">
              <a:extLst>
                <a:ext uri="{FF2B5EF4-FFF2-40B4-BE49-F238E27FC236}">
                  <a16:creationId xmlns:a16="http://schemas.microsoft.com/office/drawing/2014/main" id="{B2A7BCA9-D43C-4ABA-AAA8-648712382E22}"/>
                </a:ext>
              </a:extLst>
            </p:cNvPr>
            <p:cNvSpPr/>
            <p:nvPr/>
          </p:nvSpPr>
          <p:spPr>
            <a:xfrm>
              <a:off x="5833678" y="1552456"/>
              <a:ext cx="790407" cy="790407"/>
            </a:xfrm>
            <a:prstGeom prst="arc">
              <a:avLst>
                <a:gd name="adj1" fmla="val 5614108"/>
                <a:gd name="adj2" fmla="val 16174202"/>
              </a:avLst>
            </a:prstGeom>
            <a:ln w="25400">
              <a:solidFill>
                <a:schemeClr val="bg1"/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1616714-CE00-4C94-AF31-F24A01D0DD3C}"/>
                </a:ext>
              </a:extLst>
            </p:cNvPr>
            <p:cNvSpPr/>
            <p:nvPr/>
          </p:nvSpPr>
          <p:spPr>
            <a:xfrm>
              <a:off x="5907909" y="1625182"/>
              <a:ext cx="644956" cy="6449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338159A-9B9A-4E2B-9668-E55EE3F210C4}"/>
              </a:ext>
            </a:extLst>
          </p:cNvPr>
          <p:cNvGrpSpPr/>
          <p:nvPr/>
        </p:nvGrpSpPr>
        <p:grpSpPr>
          <a:xfrm>
            <a:off x="-99346" y="5710841"/>
            <a:ext cx="12292797" cy="1208514"/>
            <a:chOff x="-99346" y="5710841"/>
            <a:chExt cx="12292797" cy="120851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4C7141B-0266-40A8-A741-18766457B5C2}"/>
                </a:ext>
              </a:extLst>
            </p:cNvPr>
            <p:cNvCxnSpPr>
              <a:cxnSpLocks/>
              <a:stCxn id="65" idx="7"/>
              <a:endCxn id="63" idx="2"/>
            </p:cNvCxnSpPr>
            <p:nvPr userDrawn="1"/>
          </p:nvCxnSpPr>
          <p:spPr>
            <a:xfrm flipV="1">
              <a:off x="556365" y="5766328"/>
              <a:ext cx="634003" cy="6242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C60EE8B-0DE4-490C-838F-6179B2BF68E9}"/>
                </a:ext>
              </a:extLst>
            </p:cNvPr>
            <p:cNvCxnSpPr>
              <a:cxnSpLocks/>
              <a:stCxn id="63" idx="4"/>
              <a:endCxn id="85" idx="1"/>
            </p:cNvCxnSpPr>
            <p:nvPr userDrawn="1"/>
          </p:nvCxnSpPr>
          <p:spPr>
            <a:xfrm>
              <a:off x="1243925" y="5794475"/>
              <a:ext cx="200660" cy="48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5A05333-02E5-4487-9CC7-9941795EC0C5}"/>
                </a:ext>
              </a:extLst>
            </p:cNvPr>
            <p:cNvCxnSpPr>
              <a:cxnSpLocks/>
              <a:stCxn id="68" idx="2"/>
              <a:endCxn id="83" idx="6"/>
            </p:cNvCxnSpPr>
            <p:nvPr userDrawn="1"/>
          </p:nvCxnSpPr>
          <p:spPr>
            <a:xfrm flipH="1" flipV="1">
              <a:off x="1480252" y="6578286"/>
              <a:ext cx="394382" cy="1582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04910C-BDDD-4547-A307-583BA3BC0273}"/>
                </a:ext>
              </a:extLst>
            </p:cNvPr>
            <p:cNvCxnSpPr>
              <a:cxnSpLocks/>
              <a:stCxn id="85" idx="5"/>
              <a:endCxn id="68" idx="1"/>
            </p:cNvCxnSpPr>
            <p:nvPr userDrawn="1"/>
          </p:nvCxnSpPr>
          <p:spPr>
            <a:xfrm>
              <a:off x="1484920" y="6316105"/>
              <a:ext cx="402919" cy="3885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AC5912-1710-44AA-AA5D-E12259F3B839}"/>
                </a:ext>
              </a:extLst>
            </p:cNvPr>
            <p:cNvCxnSpPr>
              <a:cxnSpLocks/>
              <a:stCxn id="63" idx="5"/>
              <a:endCxn id="84" idx="1"/>
            </p:cNvCxnSpPr>
            <p:nvPr userDrawn="1"/>
          </p:nvCxnSpPr>
          <p:spPr>
            <a:xfrm>
              <a:off x="1269090" y="5773526"/>
              <a:ext cx="576207" cy="486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E07795-CAFD-4EAF-BBEF-3D77C0ED6A43}"/>
                </a:ext>
              </a:extLst>
            </p:cNvPr>
            <p:cNvCxnSpPr>
              <a:cxnSpLocks/>
              <a:stCxn id="68" idx="0"/>
              <a:endCxn id="84" idx="4"/>
            </p:cNvCxnSpPr>
            <p:nvPr userDrawn="1"/>
          </p:nvCxnSpPr>
          <p:spPr>
            <a:xfrm flipH="1" flipV="1">
              <a:off x="1865465" y="6308555"/>
              <a:ext cx="54255" cy="3829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127279-1C0D-43CE-ABF6-18E6CABFB380}"/>
                </a:ext>
              </a:extLst>
            </p:cNvPr>
            <p:cNvCxnSpPr>
              <a:cxnSpLocks/>
              <a:stCxn id="85" idx="3"/>
              <a:endCxn id="83" idx="0"/>
            </p:cNvCxnSpPr>
            <p:nvPr userDrawn="1"/>
          </p:nvCxnSpPr>
          <p:spPr>
            <a:xfrm flipH="1">
              <a:off x="1437470" y="6316105"/>
              <a:ext cx="7115" cy="2193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72E62E1-515C-4133-8E67-650C0C226011}"/>
                </a:ext>
              </a:extLst>
            </p:cNvPr>
            <p:cNvCxnSpPr>
              <a:cxnSpLocks/>
              <a:stCxn id="63" idx="6"/>
              <a:endCxn id="70" idx="1"/>
            </p:cNvCxnSpPr>
            <p:nvPr userDrawn="1"/>
          </p:nvCxnSpPr>
          <p:spPr>
            <a:xfrm>
              <a:off x="1272072" y="5740918"/>
              <a:ext cx="1006296" cy="3753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AE9ADA-2E0B-41D6-B1C3-F25747167705}"/>
                </a:ext>
              </a:extLst>
            </p:cNvPr>
            <p:cNvCxnSpPr>
              <a:cxnSpLocks/>
              <a:stCxn id="68" idx="7"/>
              <a:endCxn id="70" idx="3"/>
            </p:cNvCxnSpPr>
            <p:nvPr userDrawn="1"/>
          </p:nvCxnSpPr>
          <p:spPr>
            <a:xfrm flipV="1">
              <a:off x="1951601" y="6176752"/>
              <a:ext cx="326766" cy="527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FAA376-8D61-4A8B-94C3-35CD4D5A02B9}"/>
                </a:ext>
              </a:extLst>
            </p:cNvPr>
            <p:cNvCxnSpPr>
              <a:cxnSpLocks/>
              <a:stCxn id="85" idx="6"/>
              <a:endCxn id="84" idx="2"/>
            </p:cNvCxnSpPr>
            <p:nvPr userDrawn="1"/>
          </p:nvCxnSpPr>
          <p:spPr>
            <a:xfrm flipV="1">
              <a:off x="1493274" y="6280034"/>
              <a:ext cx="343670" cy="159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559EBF-456B-4938-A9E5-2E2027416AB8}"/>
                </a:ext>
              </a:extLst>
            </p:cNvPr>
            <p:cNvCxnSpPr>
              <a:cxnSpLocks/>
              <a:stCxn id="67" idx="0"/>
              <a:endCxn id="83" idx="4"/>
            </p:cNvCxnSpPr>
            <p:nvPr userDrawn="1"/>
          </p:nvCxnSpPr>
          <p:spPr>
            <a:xfrm flipV="1">
              <a:off x="1398368" y="6621068"/>
              <a:ext cx="39101" cy="194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D4183E-DF37-43D5-B8DD-A69549CF5A2E}"/>
                </a:ext>
              </a:extLst>
            </p:cNvPr>
            <p:cNvCxnSpPr>
              <a:cxnSpLocks/>
              <a:stCxn id="84" idx="6"/>
              <a:endCxn id="70" idx="2"/>
            </p:cNvCxnSpPr>
            <p:nvPr userDrawn="1"/>
          </p:nvCxnSpPr>
          <p:spPr>
            <a:xfrm flipV="1">
              <a:off x="1893987" y="6146501"/>
              <a:ext cx="371850" cy="133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FB3D3F-39A1-4778-B508-ECDBFEA1FB1E}"/>
                </a:ext>
              </a:extLst>
            </p:cNvPr>
            <p:cNvCxnSpPr>
              <a:cxnSpLocks/>
              <a:stCxn id="69" idx="0"/>
              <a:endCxn id="70" idx="4"/>
            </p:cNvCxnSpPr>
            <p:nvPr userDrawn="1"/>
          </p:nvCxnSpPr>
          <p:spPr>
            <a:xfrm flipH="1" flipV="1">
              <a:off x="2308619" y="6189283"/>
              <a:ext cx="26528" cy="435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5F8E8C-055E-44E1-82E5-660760730F58}"/>
                </a:ext>
              </a:extLst>
            </p:cNvPr>
            <p:cNvCxnSpPr>
              <a:cxnSpLocks/>
              <a:stCxn id="72" idx="1"/>
              <a:endCxn id="70" idx="5"/>
            </p:cNvCxnSpPr>
            <p:nvPr userDrawn="1"/>
          </p:nvCxnSpPr>
          <p:spPr>
            <a:xfrm flipH="1" flipV="1">
              <a:off x="2338870" y="6176752"/>
              <a:ext cx="551596" cy="4978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DA70DD-6D47-4F2B-866D-2E8A80AFB176}"/>
                </a:ext>
              </a:extLst>
            </p:cNvPr>
            <p:cNvCxnSpPr>
              <a:cxnSpLocks/>
              <a:stCxn id="72" idx="0"/>
              <a:endCxn id="71" idx="4"/>
            </p:cNvCxnSpPr>
            <p:nvPr userDrawn="1"/>
          </p:nvCxnSpPr>
          <p:spPr>
            <a:xfrm flipV="1">
              <a:off x="2910634" y="6013594"/>
              <a:ext cx="111039" cy="6526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F64326-821A-49BB-8B71-E5C7A17F552F}"/>
                </a:ext>
              </a:extLst>
            </p:cNvPr>
            <p:cNvCxnSpPr>
              <a:cxnSpLocks/>
              <a:stCxn id="71" idx="2"/>
              <a:endCxn id="70" idx="6"/>
            </p:cNvCxnSpPr>
            <p:nvPr userDrawn="1"/>
          </p:nvCxnSpPr>
          <p:spPr>
            <a:xfrm flipH="1">
              <a:off x="2351401" y="5970812"/>
              <a:ext cx="627490" cy="1756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329312-ADE5-4D72-8927-68142C51A283}"/>
                </a:ext>
              </a:extLst>
            </p:cNvPr>
            <p:cNvCxnSpPr>
              <a:cxnSpLocks/>
              <a:stCxn id="71" idx="7"/>
              <a:endCxn id="79" idx="2"/>
            </p:cNvCxnSpPr>
            <p:nvPr userDrawn="1"/>
          </p:nvCxnSpPr>
          <p:spPr>
            <a:xfrm flipV="1">
              <a:off x="3051925" y="5772634"/>
              <a:ext cx="1253278" cy="167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F6D433-8D7D-4087-827C-FB6F00140719}"/>
                </a:ext>
              </a:extLst>
            </p:cNvPr>
            <p:cNvCxnSpPr>
              <a:cxnSpLocks/>
              <a:stCxn id="71" idx="6"/>
              <a:endCxn id="78" idx="2"/>
            </p:cNvCxnSpPr>
            <p:nvPr userDrawn="1"/>
          </p:nvCxnSpPr>
          <p:spPr>
            <a:xfrm>
              <a:off x="3064455" y="5970812"/>
              <a:ext cx="397705" cy="3001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0E6886-242C-453B-A7FB-5C0575C122D0}"/>
                </a:ext>
              </a:extLst>
            </p:cNvPr>
            <p:cNvCxnSpPr>
              <a:cxnSpLocks/>
              <a:stCxn id="78" idx="7"/>
              <a:endCxn id="79" idx="3"/>
            </p:cNvCxnSpPr>
            <p:nvPr userDrawn="1"/>
          </p:nvCxnSpPr>
          <p:spPr>
            <a:xfrm flipV="1">
              <a:off x="3535194" y="5792801"/>
              <a:ext cx="778362" cy="447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9FB2D7-9016-4550-AFBF-6816BBF0471C}"/>
                </a:ext>
              </a:extLst>
            </p:cNvPr>
            <p:cNvCxnSpPr>
              <a:cxnSpLocks/>
              <a:stCxn id="64" idx="0"/>
              <a:endCxn id="63" idx="3"/>
            </p:cNvCxnSpPr>
            <p:nvPr userDrawn="1"/>
          </p:nvCxnSpPr>
          <p:spPr>
            <a:xfrm flipV="1">
              <a:off x="1045562" y="5791494"/>
              <a:ext cx="165754" cy="660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E34E3C-637A-4056-B239-C359AFF2CBA9}"/>
                </a:ext>
              </a:extLst>
            </p:cNvPr>
            <p:cNvCxnSpPr>
              <a:cxnSpLocks/>
              <a:stCxn id="83" idx="2"/>
              <a:endCxn id="64" idx="6"/>
            </p:cNvCxnSpPr>
            <p:nvPr userDrawn="1"/>
          </p:nvCxnSpPr>
          <p:spPr>
            <a:xfrm flipH="1" flipV="1">
              <a:off x="1090648" y="6496598"/>
              <a:ext cx="304040" cy="816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FC13CC-F99F-4811-8B20-D156E98AF091}"/>
                </a:ext>
              </a:extLst>
            </p:cNvPr>
            <p:cNvCxnSpPr>
              <a:cxnSpLocks/>
              <a:stCxn id="67" idx="1"/>
              <a:endCxn id="64" idx="5"/>
            </p:cNvCxnSpPr>
            <p:nvPr userDrawn="1"/>
          </p:nvCxnSpPr>
          <p:spPr>
            <a:xfrm flipH="1" flipV="1">
              <a:off x="1077443" y="6528479"/>
              <a:ext cx="290674" cy="299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7F3CF6-4DD3-4CC7-BCDE-D845BFBC8D50}"/>
                </a:ext>
              </a:extLst>
            </p:cNvPr>
            <p:cNvCxnSpPr>
              <a:cxnSpLocks/>
              <a:stCxn id="66" idx="7"/>
              <a:endCxn id="64" idx="3"/>
            </p:cNvCxnSpPr>
            <p:nvPr userDrawn="1"/>
          </p:nvCxnSpPr>
          <p:spPr>
            <a:xfrm flipV="1">
              <a:off x="725047" y="6528479"/>
              <a:ext cx="288635" cy="279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9F3F06-2B52-4181-B2D0-492B815C3870}"/>
                </a:ext>
              </a:extLst>
            </p:cNvPr>
            <p:cNvCxnSpPr>
              <a:cxnSpLocks/>
              <a:stCxn id="65" idx="6"/>
              <a:endCxn id="64" idx="2"/>
            </p:cNvCxnSpPr>
            <p:nvPr userDrawn="1"/>
          </p:nvCxnSpPr>
          <p:spPr>
            <a:xfrm>
              <a:off x="568895" y="6420813"/>
              <a:ext cx="431581" cy="757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45D1483-5947-4F4E-A12E-898C1AF649BE}"/>
                </a:ext>
              </a:extLst>
            </p:cNvPr>
            <p:cNvCxnSpPr>
              <a:cxnSpLocks/>
              <a:stCxn id="88" idx="7"/>
              <a:endCxn id="65" idx="3"/>
            </p:cNvCxnSpPr>
            <p:nvPr userDrawn="1"/>
          </p:nvCxnSpPr>
          <p:spPr>
            <a:xfrm flipV="1">
              <a:off x="166219" y="6451065"/>
              <a:ext cx="329643" cy="288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442377-C39E-49D9-A8E5-2983EE344DD5}"/>
                </a:ext>
              </a:extLst>
            </p:cNvPr>
            <p:cNvCxnSpPr>
              <a:cxnSpLocks/>
              <a:stCxn id="88" idx="6"/>
              <a:endCxn id="66" idx="2"/>
            </p:cNvCxnSpPr>
            <p:nvPr userDrawn="1"/>
          </p:nvCxnSpPr>
          <p:spPr>
            <a:xfrm>
              <a:off x="174572" y="6759666"/>
              <a:ext cx="501785" cy="687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0A0928-F7D0-424E-A900-451FCEDF6E27}"/>
                </a:ext>
              </a:extLst>
            </p:cNvPr>
            <p:cNvCxnSpPr>
              <a:cxnSpLocks/>
              <a:stCxn id="88" idx="5"/>
            </p:cNvCxnSpPr>
            <p:nvPr userDrawn="1"/>
          </p:nvCxnSpPr>
          <p:spPr>
            <a:xfrm>
              <a:off x="166219" y="6779833"/>
              <a:ext cx="81387" cy="103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915231-D5C8-4CF6-9448-B50D92ED791F}"/>
                </a:ext>
              </a:extLst>
            </p:cNvPr>
            <p:cNvCxnSpPr>
              <a:cxnSpLocks/>
              <a:stCxn id="66" idx="6"/>
              <a:endCxn id="67" idx="2"/>
            </p:cNvCxnSpPr>
            <p:nvPr userDrawn="1"/>
          </p:nvCxnSpPr>
          <p:spPr>
            <a:xfrm>
              <a:off x="733400" y="6828427"/>
              <a:ext cx="622186" cy="2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782795-F25E-469F-ADC9-8FB8F0AB0F3B}"/>
                </a:ext>
              </a:extLst>
            </p:cNvPr>
            <p:cNvCxnSpPr>
              <a:cxnSpLocks/>
              <a:stCxn id="67" idx="6"/>
              <a:endCxn id="68" idx="3"/>
            </p:cNvCxnSpPr>
            <p:nvPr userDrawn="1"/>
          </p:nvCxnSpPr>
          <p:spPr>
            <a:xfrm flipV="1">
              <a:off x="1441151" y="6768434"/>
              <a:ext cx="446689" cy="89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EAAB7-9CF5-4E75-87C3-DF2D0AE4E86B}"/>
                </a:ext>
              </a:extLst>
            </p:cNvPr>
            <p:cNvCxnSpPr>
              <a:cxnSpLocks/>
              <a:stCxn id="69" idx="2"/>
              <a:endCxn id="68" idx="6"/>
            </p:cNvCxnSpPr>
            <p:nvPr userDrawn="1"/>
          </p:nvCxnSpPr>
          <p:spPr>
            <a:xfrm flipH="1">
              <a:off x="1964806" y="6653506"/>
              <a:ext cx="341819" cy="83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1CB080-F250-43D5-B9C0-C82638C3723F}"/>
                </a:ext>
              </a:extLst>
            </p:cNvPr>
            <p:cNvCxnSpPr>
              <a:cxnSpLocks/>
              <a:endCxn id="68" idx="5"/>
            </p:cNvCxnSpPr>
            <p:nvPr userDrawn="1"/>
          </p:nvCxnSpPr>
          <p:spPr>
            <a:xfrm flipH="1" flipV="1">
              <a:off x="1951601" y="6768434"/>
              <a:ext cx="152372" cy="108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B25A5A-5940-4E63-B59A-9ABF0F0C1574}"/>
                </a:ext>
              </a:extLst>
            </p:cNvPr>
            <p:cNvCxnSpPr>
              <a:cxnSpLocks/>
              <a:endCxn id="68" idx="4"/>
            </p:cNvCxnSpPr>
            <p:nvPr userDrawn="1"/>
          </p:nvCxnSpPr>
          <p:spPr>
            <a:xfrm flipV="1">
              <a:off x="1874634" y="6781639"/>
              <a:ext cx="45086" cy="108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A21E86-B592-4A68-8B5C-35EBEC3BF96B}"/>
                </a:ext>
              </a:extLst>
            </p:cNvPr>
            <p:cNvCxnSpPr>
              <a:cxnSpLocks/>
              <a:endCxn id="69" idx="4"/>
            </p:cNvCxnSpPr>
            <p:nvPr userDrawn="1"/>
          </p:nvCxnSpPr>
          <p:spPr>
            <a:xfrm flipH="1" flipV="1">
              <a:off x="2335147" y="6682028"/>
              <a:ext cx="52677" cy="1713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59ED3F-3F6F-45F8-82A7-811193E7822F}"/>
                </a:ext>
              </a:extLst>
            </p:cNvPr>
            <p:cNvCxnSpPr>
              <a:cxnSpLocks/>
              <a:stCxn id="72" idx="2"/>
              <a:endCxn id="69" idx="6"/>
            </p:cNvCxnSpPr>
            <p:nvPr userDrawn="1"/>
          </p:nvCxnSpPr>
          <p:spPr>
            <a:xfrm flipH="1" flipV="1">
              <a:off x="2363668" y="6653506"/>
              <a:ext cx="518445" cy="412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BEADF3E-0EF7-4E87-B6CA-D325CFCC0E76}"/>
                </a:ext>
              </a:extLst>
            </p:cNvPr>
            <p:cNvCxnSpPr>
              <a:cxnSpLocks/>
              <a:stCxn id="72" idx="4"/>
            </p:cNvCxnSpPr>
            <p:nvPr userDrawn="1"/>
          </p:nvCxnSpPr>
          <p:spPr>
            <a:xfrm>
              <a:off x="2910634" y="6723254"/>
              <a:ext cx="68257" cy="1667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D33296-5098-4F78-9F33-6CCD97A8F3FD}"/>
                </a:ext>
              </a:extLst>
            </p:cNvPr>
            <p:cNvCxnSpPr>
              <a:cxnSpLocks/>
              <a:stCxn id="73" idx="3"/>
            </p:cNvCxnSpPr>
            <p:nvPr userDrawn="1"/>
          </p:nvCxnSpPr>
          <p:spPr>
            <a:xfrm flipH="1">
              <a:off x="3379568" y="6760537"/>
              <a:ext cx="70746" cy="92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1849E6-2CCF-4B23-B408-F54647C46260}"/>
                </a:ext>
              </a:extLst>
            </p:cNvPr>
            <p:cNvCxnSpPr>
              <a:cxnSpLocks/>
              <a:stCxn id="73" idx="2"/>
              <a:endCxn id="72" idx="6"/>
            </p:cNvCxnSpPr>
            <p:nvPr userDrawn="1"/>
          </p:nvCxnSpPr>
          <p:spPr>
            <a:xfrm flipH="1" flipV="1">
              <a:off x="2939156" y="6694733"/>
              <a:ext cx="498628" cy="35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968370B-459D-44E6-AF89-C0B6F69095B9}"/>
                </a:ext>
              </a:extLst>
            </p:cNvPr>
            <p:cNvCxnSpPr>
              <a:cxnSpLocks/>
              <a:stCxn id="78" idx="4"/>
              <a:endCxn id="73" idx="0"/>
            </p:cNvCxnSpPr>
            <p:nvPr userDrawn="1"/>
          </p:nvCxnSpPr>
          <p:spPr>
            <a:xfrm flipH="1">
              <a:off x="3480565" y="6313738"/>
              <a:ext cx="24378" cy="3737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B99B352-4EEC-4FC3-AD6E-51EC0F316AE2}"/>
                </a:ext>
              </a:extLst>
            </p:cNvPr>
            <p:cNvCxnSpPr>
              <a:cxnSpLocks/>
              <a:stCxn id="77" idx="3"/>
              <a:endCxn id="73" idx="7"/>
            </p:cNvCxnSpPr>
            <p:nvPr userDrawn="1"/>
          </p:nvCxnSpPr>
          <p:spPr>
            <a:xfrm flipH="1">
              <a:off x="3510817" y="6451968"/>
              <a:ext cx="600611" cy="248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A8A38F-F810-4C26-906F-959E5DEEEF26}"/>
                </a:ext>
              </a:extLst>
            </p:cNvPr>
            <p:cNvCxnSpPr>
              <a:cxnSpLocks/>
              <a:stCxn id="77" idx="2"/>
              <a:endCxn id="78" idx="6"/>
            </p:cNvCxnSpPr>
            <p:nvPr userDrawn="1"/>
          </p:nvCxnSpPr>
          <p:spPr>
            <a:xfrm flipH="1" flipV="1">
              <a:off x="3547725" y="6270955"/>
              <a:ext cx="557215" cy="1489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B57CD58-86EE-464A-814C-9BDD1855D684}"/>
                </a:ext>
              </a:extLst>
            </p:cNvPr>
            <p:cNvCxnSpPr>
              <a:cxnSpLocks/>
              <a:stCxn id="77" idx="1"/>
              <a:endCxn id="79" idx="4"/>
            </p:cNvCxnSpPr>
            <p:nvPr userDrawn="1"/>
          </p:nvCxnSpPr>
          <p:spPr>
            <a:xfrm flipV="1">
              <a:off x="4123048" y="5801155"/>
              <a:ext cx="210677" cy="5914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8D721A-D26B-4CC0-BD28-900D6144DD53}"/>
                </a:ext>
              </a:extLst>
            </p:cNvPr>
            <p:cNvCxnSpPr>
              <a:cxnSpLocks/>
              <a:stCxn id="75" idx="1"/>
              <a:endCxn id="79" idx="5"/>
            </p:cNvCxnSpPr>
            <p:nvPr userDrawn="1"/>
          </p:nvCxnSpPr>
          <p:spPr>
            <a:xfrm flipH="1" flipV="1">
              <a:off x="4353892" y="5792801"/>
              <a:ext cx="447487" cy="648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B8599BA-C181-4916-B58B-AD5C8D08FA17}"/>
                </a:ext>
              </a:extLst>
            </p:cNvPr>
            <p:cNvCxnSpPr>
              <a:cxnSpLocks/>
              <a:stCxn id="75" idx="0"/>
              <a:endCxn id="76" idx="4"/>
            </p:cNvCxnSpPr>
            <p:nvPr userDrawn="1"/>
          </p:nvCxnSpPr>
          <p:spPr>
            <a:xfrm flipH="1" flipV="1">
              <a:off x="4797164" y="6057782"/>
              <a:ext cx="22340" cy="3709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B6A596C-C4F4-45CE-98D5-05FDD6C4BBF4}"/>
                </a:ext>
              </a:extLst>
            </p:cNvPr>
            <p:cNvCxnSpPr>
              <a:cxnSpLocks/>
              <a:stCxn id="81" idx="0"/>
              <a:endCxn id="80" idx="4"/>
            </p:cNvCxnSpPr>
            <p:nvPr userDrawn="1"/>
          </p:nvCxnSpPr>
          <p:spPr>
            <a:xfrm flipH="1" flipV="1">
              <a:off x="5766588" y="5920151"/>
              <a:ext cx="90172" cy="513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9377941-C9DB-4FD5-8225-42BF53C2F85E}"/>
                </a:ext>
              </a:extLst>
            </p:cNvPr>
            <p:cNvCxnSpPr>
              <a:cxnSpLocks/>
              <a:stCxn id="191" idx="0"/>
              <a:endCxn id="80" idx="5"/>
            </p:cNvCxnSpPr>
            <p:nvPr userDrawn="1"/>
          </p:nvCxnSpPr>
          <p:spPr>
            <a:xfrm flipH="1" flipV="1">
              <a:off x="5796839" y="5907620"/>
              <a:ext cx="456253" cy="1387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ADC3D4-B86C-4D4E-93F3-386451271BAE}"/>
                </a:ext>
              </a:extLst>
            </p:cNvPr>
            <p:cNvCxnSpPr>
              <a:cxnSpLocks/>
              <a:stCxn id="82" idx="3"/>
              <a:endCxn id="74" idx="6"/>
            </p:cNvCxnSpPr>
            <p:nvPr userDrawn="1"/>
          </p:nvCxnSpPr>
          <p:spPr>
            <a:xfrm flipH="1" flipV="1">
              <a:off x="4566542" y="6876573"/>
              <a:ext cx="1015943" cy="171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5A5AAE-BE6F-4481-A514-E4B9DA9C2CA9}"/>
                </a:ext>
              </a:extLst>
            </p:cNvPr>
            <p:cNvCxnSpPr>
              <a:cxnSpLocks/>
              <a:stCxn id="82" idx="1"/>
              <a:endCxn id="75" idx="5"/>
            </p:cNvCxnSpPr>
            <p:nvPr userDrawn="1"/>
          </p:nvCxnSpPr>
          <p:spPr>
            <a:xfrm flipH="1" flipV="1">
              <a:off x="4848876" y="6472527"/>
              <a:ext cx="733610" cy="3808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2FB24D-C8A7-4D97-9B93-21BFB667693F}"/>
                </a:ext>
              </a:extLst>
            </p:cNvPr>
            <p:cNvCxnSpPr>
              <a:cxnSpLocks/>
              <a:stCxn id="81" idx="2"/>
              <a:endCxn id="75" idx="6"/>
            </p:cNvCxnSpPr>
            <p:nvPr userDrawn="1"/>
          </p:nvCxnSpPr>
          <p:spPr>
            <a:xfrm flipH="1" flipV="1">
              <a:off x="4853089" y="6451108"/>
              <a:ext cx="960889" cy="251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247D80B-F9B2-4633-855E-53F0E02755CD}"/>
                </a:ext>
              </a:extLst>
            </p:cNvPr>
            <p:cNvCxnSpPr>
              <a:cxnSpLocks/>
              <a:stCxn id="80" idx="3"/>
              <a:endCxn id="75" idx="7"/>
            </p:cNvCxnSpPr>
            <p:nvPr userDrawn="1"/>
          </p:nvCxnSpPr>
          <p:spPr>
            <a:xfrm flipH="1">
              <a:off x="4840924" y="5907620"/>
              <a:ext cx="895413" cy="525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D8D7CC-255F-4780-8123-B9574A3FE42E}"/>
                </a:ext>
              </a:extLst>
            </p:cNvPr>
            <p:cNvCxnSpPr>
              <a:cxnSpLocks/>
              <a:stCxn id="80" idx="2"/>
              <a:endCxn id="76" idx="6"/>
            </p:cNvCxnSpPr>
            <p:nvPr userDrawn="1"/>
          </p:nvCxnSpPr>
          <p:spPr>
            <a:xfrm flipH="1">
              <a:off x="4829843" y="5877369"/>
              <a:ext cx="893963" cy="1294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02289F5-7AA1-4ED0-AC49-FBD83E5CC07E}"/>
                </a:ext>
              </a:extLst>
            </p:cNvPr>
            <p:cNvCxnSpPr>
              <a:cxnSpLocks/>
              <a:stCxn id="76" idx="1"/>
              <a:endCxn id="79" idx="6"/>
            </p:cNvCxnSpPr>
            <p:nvPr userDrawn="1"/>
          </p:nvCxnSpPr>
          <p:spPr>
            <a:xfrm flipH="1" flipV="1">
              <a:off x="4362246" y="5772634"/>
              <a:ext cx="389794" cy="2202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0A7D2D-2EE8-4A93-A70F-9BF8B08E4A65}"/>
                </a:ext>
              </a:extLst>
            </p:cNvPr>
            <p:cNvCxnSpPr>
              <a:cxnSpLocks/>
              <a:stCxn id="75" idx="2"/>
              <a:endCxn id="77" idx="6"/>
            </p:cNvCxnSpPr>
            <p:nvPr userDrawn="1"/>
          </p:nvCxnSpPr>
          <p:spPr>
            <a:xfrm flipH="1" flipV="1">
              <a:off x="4188911" y="6436307"/>
              <a:ext cx="608255" cy="26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D7499B-609D-41DD-A44A-939989B50FB1}"/>
                </a:ext>
              </a:extLst>
            </p:cNvPr>
            <p:cNvCxnSpPr>
              <a:cxnSpLocks/>
              <a:stCxn id="74" idx="1"/>
              <a:endCxn id="77" idx="5"/>
            </p:cNvCxnSpPr>
            <p:nvPr userDrawn="1"/>
          </p:nvCxnSpPr>
          <p:spPr>
            <a:xfrm flipH="1" flipV="1">
              <a:off x="4170804" y="6463588"/>
              <a:ext cx="322705" cy="3827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9097C3C-AB18-4306-8D46-385954113B08}"/>
                </a:ext>
              </a:extLst>
            </p:cNvPr>
            <p:cNvCxnSpPr>
              <a:cxnSpLocks/>
              <a:stCxn id="77" idx="4"/>
            </p:cNvCxnSpPr>
            <p:nvPr userDrawn="1"/>
          </p:nvCxnSpPr>
          <p:spPr>
            <a:xfrm flipH="1">
              <a:off x="3941829" y="6470075"/>
              <a:ext cx="196879" cy="401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79D51E2-F855-478B-A5F4-5F4663F4C236}"/>
                </a:ext>
              </a:extLst>
            </p:cNvPr>
            <p:cNvCxnSpPr>
              <a:cxnSpLocks/>
              <a:stCxn id="73" idx="5"/>
            </p:cNvCxnSpPr>
            <p:nvPr userDrawn="1"/>
          </p:nvCxnSpPr>
          <p:spPr>
            <a:xfrm>
              <a:off x="3510817" y="6760537"/>
              <a:ext cx="48399" cy="96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77E8B4-6EB0-4C89-8A63-1B43F912F0E5}"/>
                </a:ext>
              </a:extLst>
            </p:cNvPr>
            <p:cNvCxnSpPr>
              <a:cxnSpLocks/>
              <a:stCxn id="74" idx="7"/>
              <a:endCxn id="75" idx="3"/>
            </p:cNvCxnSpPr>
            <p:nvPr userDrawn="1"/>
          </p:nvCxnSpPr>
          <p:spPr>
            <a:xfrm flipV="1">
              <a:off x="4554012" y="6480479"/>
              <a:ext cx="255319" cy="3658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730884-12B8-4398-9DB7-AF8BB806A0BB}"/>
                </a:ext>
              </a:extLst>
            </p:cNvPr>
            <p:cNvCxnSpPr>
              <a:cxnSpLocks/>
              <a:stCxn id="72" idx="7"/>
              <a:endCxn id="78" idx="3"/>
            </p:cNvCxnSpPr>
            <p:nvPr userDrawn="1"/>
          </p:nvCxnSpPr>
          <p:spPr>
            <a:xfrm flipV="1">
              <a:off x="2930802" y="6301207"/>
              <a:ext cx="543889" cy="3733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C30124-E99F-436A-91C5-DDFE85922CFB}"/>
                </a:ext>
              </a:extLst>
            </p:cNvPr>
            <p:cNvCxnSpPr>
              <a:cxnSpLocks/>
              <a:stCxn id="82" idx="7"/>
              <a:endCxn id="81" idx="4"/>
            </p:cNvCxnSpPr>
            <p:nvPr userDrawn="1"/>
          </p:nvCxnSpPr>
          <p:spPr>
            <a:xfrm flipV="1">
              <a:off x="5622821" y="6519071"/>
              <a:ext cx="233939" cy="334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9EACC1-3E57-4F40-A3B9-0471F285B426}"/>
                </a:ext>
              </a:extLst>
            </p:cNvPr>
            <p:cNvSpPr/>
            <p:nvPr userDrawn="1"/>
          </p:nvSpPr>
          <p:spPr>
            <a:xfrm rot="20563470">
              <a:off x="1188438" y="571084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14ACE3A-6B26-4F8A-8498-6058281E65D6}"/>
                </a:ext>
              </a:extLst>
            </p:cNvPr>
            <p:cNvSpPr/>
            <p:nvPr userDrawn="1"/>
          </p:nvSpPr>
          <p:spPr>
            <a:xfrm>
              <a:off x="1000476" y="6451512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38A821-E02D-433C-A9C0-08B42CE7EAD7}"/>
                </a:ext>
              </a:extLst>
            </p:cNvPr>
            <p:cNvSpPr/>
            <p:nvPr userDrawn="1"/>
          </p:nvSpPr>
          <p:spPr>
            <a:xfrm>
              <a:off x="483331" y="637803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D8874D-DBB3-4045-9332-EDCA856097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76357" y="679990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7D061F-C73F-46B5-8DB4-39C429E3C09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55586" y="681532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6FD574C-1293-4D64-8954-D0D4EB8B6EF9}"/>
                </a:ext>
              </a:extLst>
            </p:cNvPr>
            <p:cNvSpPr/>
            <p:nvPr userDrawn="1"/>
          </p:nvSpPr>
          <p:spPr>
            <a:xfrm>
              <a:off x="1874634" y="6691467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66DA23-2600-417D-83FF-56977A9464A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306625" y="6624985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3601987-F091-4630-BF77-0693DEF79E4B}"/>
                </a:ext>
              </a:extLst>
            </p:cNvPr>
            <p:cNvSpPr/>
            <p:nvPr userDrawn="1"/>
          </p:nvSpPr>
          <p:spPr>
            <a:xfrm>
              <a:off x="2265837" y="6103719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A4F2AA4-3C0D-4E22-A439-89D3FA5E922D}"/>
                </a:ext>
              </a:extLst>
            </p:cNvPr>
            <p:cNvSpPr/>
            <p:nvPr userDrawn="1"/>
          </p:nvSpPr>
          <p:spPr>
            <a:xfrm>
              <a:off x="2978891" y="5928030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C581AC-BD18-4C34-A88D-42E44044FC3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882113" y="6666211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BC2D5B2-5899-4417-8EDC-7F1DF3860A49}"/>
                </a:ext>
              </a:extLst>
            </p:cNvPr>
            <p:cNvSpPr/>
            <p:nvPr userDrawn="1"/>
          </p:nvSpPr>
          <p:spPr>
            <a:xfrm>
              <a:off x="3437783" y="668750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C21BBE0-CF8D-4CCC-B923-A676F3878068}"/>
                </a:ext>
              </a:extLst>
            </p:cNvPr>
            <p:cNvSpPr/>
            <p:nvPr userDrawn="1"/>
          </p:nvSpPr>
          <p:spPr>
            <a:xfrm>
              <a:off x="4480978" y="683379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EB0EC93-1C78-427E-9231-955B42FAEA26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4796606" y="6428209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07B9B45-E03B-4A68-9BB5-99F9B295FFA0}"/>
                </a:ext>
              </a:extLst>
            </p:cNvPr>
            <p:cNvSpPr/>
            <p:nvPr userDrawn="1"/>
          </p:nvSpPr>
          <p:spPr>
            <a:xfrm rot="20861494">
              <a:off x="4745263" y="597320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EE9472A-8A82-42E5-AF9E-01B299F3E267}"/>
                </a:ext>
              </a:extLst>
            </p:cNvPr>
            <p:cNvSpPr/>
            <p:nvPr userDrawn="1"/>
          </p:nvSpPr>
          <p:spPr>
            <a:xfrm rot="664413">
              <a:off x="4104144" y="6385308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D60A40B-4022-45D8-8B3C-2CBF5505A535}"/>
                </a:ext>
              </a:extLst>
            </p:cNvPr>
            <p:cNvSpPr/>
            <p:nvPr userDrawn="1"/>
          </p:nvSpPr>
          <p:spPr>
            <a:xfrm>
              <a:off x="3462161" y="622817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3CDDA50-F606-4C10-BFED-D3593C2BE37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305203" y="57441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146307D-5C82-4964-BFD3-2A9DE08E4BF1}"/>
                </a:ext>
              </a:extLst>
            </p:cNvPr>
            <p:cNvSpPr/>
            <p:nvPr userDrawn="1"/>
          </p:nvSpPr>
          <p:spPr>
            <a:xfrm>
              <a:off x="5723806" y="583458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DC48A54-E599-40A6-B498-E7C9A398C980}"/>
                </a:ext>
              </a:extLst>
            </p:cNvPr>
            <p:cNvSpPr/>
            <p:nvPr userDrawn="1"/>
          </p:nvSpPr>
          <p:spPr>
            <a:xfrm>
              <a:off x="5813978" y="643350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C11DE25-E932-4F7F-8EBC-0C2378C2BC4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574132" y="684499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9A71DD5-8B73-41E2-A6BC-C68E0A342B0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394688" y="6535504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5B82C04-CB3F-4757-AAF0-FAF9B75535A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836944" y="62515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5AC675B-4B24-4341-8821-F4DC778C8DA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436231" y="626741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506475-2FA0-4D20-8E89-DE25B9E62A08}"/>
                </a:ext>
              </a:extLst>
            </p:cNvPr>
            <p:cNvCxnSpPr>
              <a:cxnSpLocks/>
              <a:stCxn id="85" idx="2"/>
              <a:endCxn id="64" idx="7"/>
            </p:cNvCxnSpPr>
            <p:nvPr userDrawn="1"/>
          </p:nvCxnSpPr>
          <p:spPr>
            <a:xfrm flipH="1">
              <a:off x="1077443" y="6295938"/>
              <a:ext cx="358788" cy="168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63EFBEC-BDB6-4F8C-A7AE-DBAE6708642E}"/>
                </a:ext>
              </a:extLst>
            </p:cNvPr>
            <p:cNvCxnSpPr>
              <a:cxnSpLocks/>
              <a:stCxn id="65" idx="4"/>
              <a:endCxn id="66" idx="1"/>
            </p:cNvCxnSpPr>
            <p:nvPr userDrawn="1"/>
          </p:nvCxnSpPr>
          <p:spPr>
            <a:xfrm>
              <a:off x="526113" y="6463595"/>
              <a:ext cx="158598" cy="3446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DA478EE-0E7F-4636-948B-65CF65593A6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7530" y="6731144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E5C084D-E3A1-4D15-AA76-EFF23DE98E67}"/>
                </a:ext>
              </a:extLst>
            </p:cNvPr>
            <p:cNvCxnSpPr>
              <a:cxnSpLocks/>
              <a:stCxn id="88" idx="3"/>
            </p:cNvCxnSpPr>
            <p:nvPr userDrawn="1"/>
          </p:nvCxnSpPr>
          <p:spPr>
            <a:xfrm flipH="1">
              <a:off x="60366" y="6779833"/>
              <a:ext cx="65517" cy="917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EF7B00B-F6C4-41F1-9413-4CCA864A67E2}"/>
                </a:ext>
              </a:extLst>
            </p:cNvPr>
            <p:cNvCxnSpPr>
              <a:cxnSpLocks/>
              <a:stCxn id="88" idx="2"/>
            </p:cNvCxnSpPr>
            <p:nvPr userDrawn="1"/>
          </p:nvCxnSpPr>
          <p:spPr>
            <a:xfrm flipH="1">
              <a:off x="-59163" y="6759666"/>
              <a:ext cx="176693" cy="405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29669F9-9910-4DFF-BAF0-757DCBA88DF5}"/>
                </a:ext>
              </a:extLst>
            </p:cNvPr>
            <p:cNvCxnSpPr>
              <a:cxnSpLocks/>
              <a:stCxn id="88" idx="1"/>
            </p:cNvCxnSpPr>
            <p:nvPr userDrawn="1"/>
          </p:nvCxnSpPr>
          <p:spPr>
            <a:xfrm flipH="1" flipV="1">
              <a:off x="-59163" y="6549891"/>
              <a:ext cx="185046" cy="189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288DB6-E536-4E4A-BA4C-10F28FFE63CE}"/>
                </a:ext>
              </a:extLst>
            </p:cNvPr>
            <p:cNvCxnSpPr>
              <a:cxnSpLocks/>
              <a:endCxn id="65" idx="2"/>
            </p:cNvCxnSpPr>
            <p:nvPr userDrawn="1"/>
          </p:nvCxnSpPr>
          <p:spPr>
            <a:xfrm>
              <a:off x="-99346" y="6362693"/>
              <a:ext cx="582677" cy="581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4CF0837-A37A-461D-9A5C-DE58E7612A0D}"/>
                </a:ext>
              </a:extLst>
            </p:cNvPr>
            <p:cNvCxnSpPr>
              <a:cxnSpLocks/>
              <a:endCxn id="72" idx="3"/>
            </p:cNvCxnSpPr>
            <p:nvPr userDrawn="1"/>
          </p:nvCxnSpPr>
          <p:spPr>
            <a:xfrm flipV="1">
              <a:off x="2737739" y="6714900"/>
              <a:ext cx="152727" cy="156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1F953E5-F660-45F8-96AD-565AFA24A2BD}"/>
                </a:ext>
              </a:extLst>
            </p:cNvPr>
            <p:cNvCxnSpPr>
              <a:cxnSpLocks/>
              <a:stCxn id="65" idx="1"/>
              <a:endCxn id="95" idx="4"/>
            </p:cNvCxnSpPr>
            <p:nvPr/>
          </p:nvCxnSpPr>
          <p:spPr>
            <a:xfrm flipH="1" flipV="1">
              <a:off x="380167" y="6106475"/>
              <a:ext cx="115694" cy="284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FBE6A78-5113-4B86-9A3F-B87CA139AB2D}"/>
                </a:ext>
              </a:extLst>
            </p:cNvPr>
            <p:cNvSpPr/>
            <p:nvPr/>
          </p:nvSpPr>
          <p:spPr>
            <a:xfrm rot="20563470">
              <a:off x="339372" y="6044985"/>
              <a:ext cx="62909" cy="629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33FF956-67D0-484E-AAAB-352D364DB69F}"/>
                </a:ext>
              </a:extLst>
            </p:cNvPr>
            <p:cNvCxnSpPr>
              <a:cxnSpLocks/>
              <a:stCxn id="95" idx="6"/>
              <a:endCxn id="63" idx="1"/>
            </p:cNvCxnSpPr>
            <p:nvPr/>
          </p:nvCxnSpPr>
          <p:spPr>
            <a:xfrm flipV="1">
              <a:off x="400862" y="5733720"/>
              <a:ext cx="792487" cy="333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8502D1-B6B8-4335-8D0E-9E8C70E2A3B9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 flipV="1">
              <a:off x="-81898" y="6085780"/>
              <a:ext cx="422690" cy="1851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E1AC858-A257-48C1-9CC1-A4A5CFB9ABB8}"/>
                </a:ext>
              </a:extLst>
            </p:cNvPr>
            <p:cNvCxnSpPr>
              <a:cxnSpLocks/>
              <a:stCxn id="161" idx="7"/>
              <a:endCxn id="159" idx="2"/>
            </p:cNvCxnSpPr>
            <p:nvPr userDrawn="1"/>
          </p:nvCxnSpPr>
          <p:spPr>
            <a:xfrm flipV="1">
              <a:off x="6447971" y="5766328"/>
              <a:ext cx="634003" cy="62423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D888782-2357-47AF-899B-B2432DA615B9}"/>
                </a:ext>
              </a:extLst>
            </p:cNvPr>
            <p:cNvCxnSpPr>
              <a:cxnSpLocks/>
              <a:stCxn id="159" idx="4"/>
              <a:endCxn id="181" idx="1"/>
            </p:cNvCxnSpPr>
            <p:nvPr userDrawn="1"/>
          </p:nvCxnSpPr>
          <p:spPr>
            <a:xfrm>
              <a:off x="7135531" y="5794475"/>
              <a:ext cx="200660" cy="48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1A9BC75-1CA3-408C-B2F5-8EFD7D495888}"/>
                </a:ext>
              </a:extLst>
            </p:cNvPr>
            <p:cNvCxnSpPr>
              <a:cxnSpLocks/>
              <a:stCxn id="164" idx="2"/>
              <a:endCxn id="179" idx="6"/>
            </p:cNvCxnSpPr>
            <p:nvPr userDrawn="1"/>
          </p:nvCxnSpPr>
          <p:spPr>
            <a:xfrm flipH="1" flipV="1">
              <a:off x="7371858" y="6578286"/>
              <a:ext cx="394382" cy="1582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85074C8-4779-4420-A001-7A35A244A76D}"/>
                </a:ext>
              </a:extLst>
            </p:cNvPr>
            <p:cNvCxnSpPr>
              <a:cxnSpLocks/>
              <a:stCxn id="181" idx="5"/>
              <a:endCxn id="164" idx="1"/>
            </p:cNvCxnSpPr>
            <p:nvPr userDrawn="1"/>
          </p:nvCxnSpPr>
          <p:spPr>
            <a:xfrm>
              <a:off x="7376526" y="6316105"/>
              <a:ext cx="402919" cy="3885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99F8E29-EB9B-4331-B7CB-58ABD3B5233A}"/>
                </a:ext>
              </a:extLst>
            </p:cNvPr>
            <p:cNvCxnSpPr>
              <a:cxnSpLocks/>
              <a:stCxn id="159" idx="5"/>
              <a:endCxn id="180" idx="1"/>
            </p:cNvCxnSpPr>
            <p:nvPr userDrawn="1"/>
          </p:nvCxnSpPr>
          <p:spPr>
            <a:xfrm>
              <a:off x="7160696" y="5773526"/>
              <a:ext cx="576207" cy="4863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FFEA908-F39B-4AF7-9C9A-61E3783B6132}"/>
                </a:ext>
              </a:extLst>
            </p:cNvPr>
            <p:cNvCxnSpPr>
              <a:cxnSpLocks/>
              <a:stCxn id="164" idx="0"/>
              <a:endCxn id="180" idx="4"/>
            </p:cNvCxnSpPr>
            <p:nvPr userDrawn="1"/>
          </p:nvCxnSpPr>
          <p:spPr>
            <a:xfrm flipH="1" flipV="1">
              <a:off x="7757071" y="6308555"/>
              <a:ext cx="54255" cy="3829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270557-4682-4614-9AD1-E548DCF214BA}"/>
                </a:ext>
              </a:extLst>
            </p:cNvPr>
            <p:cNvCxnSpPr>
              <a:cxnSpLocks/>
              <a:stCxn id="181" idx="3"/>
              <a:endCxn id="179" idx="0"/>
            </p:cNvCxnSpPr>
            <p:nvPr userDrawn="1"/>
          </p:nvCxnSpPr>
          <p:spPr>
            <a:xfrm flipH="1">
              <a:off x="7329076" y="6316105"/>
              <a:ext cx="7115" cy="2193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4A2034C-2C34-4AFF-A311-85F2EEA12FAD}"/>
                </a:ext>
              </a:extLst>
            </p:cNvPr>
            <p:cNvCxnSpPr>
              <a:cxnSpLocks/>
              <a:stCxn id="159" idx="6"/>
              <a:endCxn id="166" idx="1"/>
            </p:cNvCxnSpPr>
            <p:nvPr userDrawn="1"/>
          </p:nvCxnSpPr>
          <p:spPr>
            <a:xfrm>
              <a:off x="7163678" y="5740918"/>
              <a:ext cx="1006296" cy="3753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310A863-7198-4776-9795-FF7D2FD913FA}"/>
                </a:ext>
              </a:extLst>
            </p:cNvPr>
            <p:cNvCxnSpPr>
              <a:cxnSpLocks/>
              <a:stCxn id="164" idx="7"/>
              <a:endCxn id="166" idx="3"/>
            </p:cNvCxnSpPr>
            <p:nvPr userDrawn="1"/>
          </p:nvCxnSpPr>
          <p:spPr>
            <a:xfrm flipV="1">
              <a:off x="7843207" y="6176752"/>
              <a:ext cx="326766" cy="527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E17D08-5256-47EC-8B04-7A457ADB2979}"/>
                </a:ext>
              </a:extLst>
            </p:cNvPr>
            <p:cNvCxnSpPr>
              <a:cxnSpLocks/>
              <a:stCxn id="181" idx="6"/>
              <a:endCxn id="180" idx="2"/>
            </p:cNvCxnSpPr>
            <p:nvPr userDrawn="1"/>
          </p:nvCxnSpPr>
          <p:spPr>
            <a:xfrm flipV="1">
              <a:off x="7384880" y="6280034"/>
              <a:ext cx="343670" cy="159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D881FF-A5C4-4291-82C6-3EFC5A4C39D9}"/>
                </a:ext>
              </a:extLst>
            </p:cNvPr>
            <p:cNvCxnSpPr>
              <a:cxnSpLocks/>
              <a:stCxn id="163" idx="0"/>
              <a:endCxn id="179" idx="4"/>
            </p:cNvCxnSpPr>
            <p:nvPr userDrawn="1"/>
          </p:nvCxnSpPr>
          <p:spPr>
            <a:xfrm flipV="1">
              <a:off x="7289974" y="6621068"/>
              <a:ext cx="39101" cy="194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E4725E7-2599-4CC1-9BCC-C1629265B15E}"/>
                </a:ext>
              </a:extLst>
            </p:cNvPr>
            <p:cNvCxnSpPr>
              <a:cxnSpLocks/>
              <a:stCxn id="180" idx="6"/>
              <a:endCxn id="166" idx="2"/>
            </p:cNvCxnSpPr>
            <p:nvPr userDrawn="1"/>
          </p:nvCxnSpPr>
          <p:spPr>
            <a:xfrm flipV="1">
              <a:off x="7785593" y="6146501"/>
              <a:ext cx="371850" cy="133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C0F0152-EFD1-41EB-A908-EF2D1610216F}"/>
                </a:ext>
              </a:extLst>
            </p:cNvPr>
            <p:cNvCxnSpPr>
              <a:cxnSpLocks/>
              <a:stCxn id="165" idx="0"/>
              <a:endCxn id="166" idx="4"/>
            </p:cNvCxnSpPr>
            <p:nvPr userDrawn="1"/>
          </p:nvCxnSpPr>
          <p:spPr>
            <a:xfrm flipH="1" flipV="1">
              <a:off x="8200225" y="6189283"/>
              <a:ext cx="26528" cy="43570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668802E-F26F-4EFB-9974-BB157C2B91DF}"/>
                </a:ext>
              </a:extLst>
            </p:cNvPr>
            <p:cNvCxnSpPr>
              <a:cxnSpLocks/>
              <a:stCxn id="168" idx="1"/>
              <a:endCxn id="166" idx="5"/>
            </p:cNvCxnSpPr>
            <p:nvPr userDrawn="1"/>
          </p:nvCxnSpPr>
          <p:spPr>
            <a:xfrm flipH="1" flipV="1">
              <a:off x="8230476" y="6176752"/>
              <a:ext cx="551596" cy="49781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6A4D61B-5C3F-4323-8A24-E0D5891FA804}"/>
                </a:ext>
              </a:extLst>
            </p:cNvPr>
            <p:cNvCxnSpPr>
              <a:cxnSpLocks/>
              <a:stCxn id="168" idx="0"/>
              <a:endCxn id="167" idx="4"/>
            </p:cNvCxnSpPr>
            <p:nvPr userDrawn="1"/>
          </p:nvCxnSpPr>
          <p:spPr>
            <a:xfrm flipV="1">
              <a:off x="8802240" y="6013594"/>
              <a:ext cx="111039" cy="6526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DFC135-8C6C-46F2-A098-29CCF2F5FB3A}"/>
                </a:ext>
              </a:extLst>
            </p:cNvPr>
            <p:cNvCxnSpPr>
              <a:cxnSpLocks/>
              <a:stCxn id="167" idx="2"/>
              <a:endCxn id="166" idx="6"/>
            </p:cNvCxnSpPr>
            <p:nvPr userDrawn="1"/>
          </p:nvCxnSpPr>
          <p:spPr>
            <a:xfrm flipH="1">
              <a:off x="8243007" y="5970812"/>
              <a:ext cx="627490" cy="1756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365F930-53FD-452B-9F0B-92AB71D10992}"/>
                </a:ext>
              </a:extLst>
            </p:cNvPr>
            <p:cNvCxnSpPr>
              <a:cxnSpLocks/>
              <a:stCxn id="167" idx="7"/>
              <a:endCxn id="175" idx="2"/>
            </p:cNvCxnSpPr>
            <p:nvPr userDrawn="1"/>
          </p:nvCxnSpPr>
          <p:spPr>
            <a:xfrm flipV="1">
              <a:off x="8943531" y="5772634"/>
              <a:ext cx="1253278" cy="1679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B2C812E-654D-4BE3-8ED9-204E8EE04F6E}"/>
                </a:ext>
              </a:extLst>
            </p:cNvPr>
            <p:cNvCxnSpPr>
              <a:cxnSpLocks/>
              <a:stCxn id="167" idx="6"/>
              <a:endCxn id="174" idx="2"/>
            </p:cNvCxnSpPr>
            <p:nvPr userDrawn="1"/>
          </p:nvCxnSpPr>
          <p:spPr>
            <a:xfrm>
              <a:off x="8956061" y="5970812"/>
              <a:ext cx="397705" cy="3001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1D95742-0C5D-48AF-9FCC-457E71D466D2}"/>
                </a:ext>
              </a:extLst>
            </p:cNvPr>
            <p:cNvCxnSpPr>
              <a:cxnSpLocks/>
              <a:stCxn id="174" idx="7"/>
              <a:endCxn id="175" idx="3"/>
            </p:cNvCxnSpPr>
            <p:nvPr userDrawn="1"/>
          </p:nvCxnSpPr>
          <p:spPr>
            <a:xfrm flipV="1">
              <a:off x="9426800" y="5792801"/>
              <a:ext cx="778362" cy="44790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9FB6407-B1CC-4622-93C4-1A7274DF8144}"/>
                </a:ext>
              </a:extLst>
            </p:cNvPr>
            <p:cNvCxnSpPr>
              <a:cxnSpLocks/>
              <a:stCxn id="160" idx="0"/>
              <a:endCxn id="159" idx="3"/>
            </p:cNvCxnSpPr>
            <p:nvPr userDrawn="1"/>
          </p:nvCxnSpPr>
          <p:spPr>
            <a:xfrm flipV="1">
              <a:off x="6937168" y="5791494"/>
              <a:ext cx="165754" cy="6600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EB9A326-99A7-4994-A4F3-48EC1328CF9F}"/>
                </a:ext>
              </a:extLst>
            </p:cNvPr>
            <p:cNvCxnSpPr>
              <a:cxnSpLocks/>
              <a:stCxn id="179" idx="2"/>
              <a:endCxn id="160" idx="6"/>
            </p:cNvCxnSpPr>
            <p:nvPr userDrawn="1"/>
          </p:nvCxnSpPr>
          <p:spPr>
            <a:xfrm flipH="1" flipV="1">
              <a:off x="6982254" y="6496598"/>
              <a:ext cx="304040" cy="816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FD3EFEA-C079-4929-A463-9B89CA2F029C}"/>
                </a:ext>
              </a:extLst>
            </p:cNvPr>
            <p:cNvCxnSpPr>
              <a:cxnSpLocks/>
              <a:stCxn id="163" idx="1"/>
              <a:endCxn id="160" idx="5"/>
            </p:cNvCxnSpPr>
            <p:nvPr userDrawn="1"/>
          </p:nvCxnSpPr>
          <p:spPr>
            <a:xfrm flipH="1" flipV="1">
              <a:off x="6969049" y="6528479"/>
              <a:ext cx="290674" cy="299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3D6F1FE-C344-408B-A76A-678347E8DF7E}"/>
                </a:ext>
              </a:extLst>
            </p:cNvPr>
            <p:cNvCxnSpPr>
              <a:cxnSpLocks/>
              <a:stCxn id="162" idx="7"/>
              <a:endCxn id="160" idx="3"/>
            </p:cNvCxnSpPr>
            <p:nvPr userDrawn="1"/>
          </p:nvCxnSpPr>
          <p:spPr>
            <a:xfrm flipV="1">
              <a:off x="6616653" y="6528479"/>
              <a:ext cx="288635" cy="2797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EB185A4-DA00-46E9-96C0-88A73F8D6168}"/>
                </a:ext>
              </a:extLst>
            </p:cNvPr>
            <p:cNvCxnSpPr>
              <a:cxnSpLocks/>
              <a:stCxn id="161" idx="6"/>
              <a:endCxn id="160" idx="2"/>
            </p:cNvCxnSpPr>
            <p:nvPr userDrawn="1"/>
          </p:nvCxnSpPr>
          <p:spPr>
            <a:xfrm>
              <a:off x="6460501" y="6420813"/>
              <a:ext cx="431581" cy="757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4B68194-E88A-4691-B2B1-636761618F72}"/>
                </a:ext>
              </a:extLst>
            </p:cNvPr>
            <p:cNvCxnSpPr>
              <a:cxnSpLocks/>
              <a:stCxn id="184" idx="7"/>
              <a:endCxn id="161" idx="3"/>
            </p:cNvCxnSpPr>
            <p:nvPr userDrawn="1"/>
          </p:nvCxnSpPr>
          <p:spPr>
            <a:xfrm flipV="1">
              <a:off x="6057825" y="6451065"/>
              <a:ext cx="329643" cy="2884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FD44305-EA8B-4E6D-8402-83F38E5DA633}"/>
                </a:ext>
              </a:extLst>
            </p:cNvPr>
            <p:cNvCxnSpPr>
              <a:cxnSpLocks/>
              <a:stCxn id="184" idx="6"/>
              <a:endCxn id="162" idx="2"/>
            </p:cNvCxnSpPr>
            <p:nvPr userDrawn="1"/>
          </p:nvCxnSpPr>
          <p:spPr>
            <a:xfrm>
              <a:off x="6066178" y="6759666"/>
              <a:ext cx="501785" cy="687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05EF832-230D-4D38-B521-AB51FD0470C7}"/>
                </a:ext>
              </a:extLst>
            </p:cNvPr>
            <p:cNvCxnSpPr>
              <a:cxnSpLocks/>
              <a:stCxn id="184" idx="5"/>
            </p:cNvCxnSpPr>
            <p:nvPr userDrawn="1"/>
          </p:nvCxnSpPr>
          <p:spPr>
            <a:xfrm>
              <a:off x="6057825" y="6779833"/>
              <a:ext cx="81387" cy="1033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7C1E39-1F96-469A-9360-5B8B6A4A88DE}"/>
                </a:ext>
              </a:extLst>
            </p:cNvPr>
            <p:cNvCxnSpPr>
              <a:cxnSpLocks/>
              <a:stCxn id="162" idx="6"/>
              <a:endCxn id="163" idx="2"/>
            </p:cNvCxnSpPr>
            <p:nvPr userDrawn="1"/>
          </p:nvCxnSpPr>
          <p:spPr>
            <a:xfrm>
              <a:off x="6625006" y="6828427"/>
              <a:ext cx="622186" cy="296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CC22153-D5DB-4DA6-857B-DE53F47F3510}"/>
                </a:ext>
              </a:extLst>
            </p:cNvPr>
            <p:cNvCxnSpPr>
              <a:cxnSpLocks/>
              <a:stCxn id="163" idx="6"/>
              <a:endCxn id="164" idx="3"/>
            </p:cNvCxnSpPr>
            <p:nvPr userDrawn="1"/>
          </p:nvCxnSpPr>
          <p:spPr>
            <a:xfrm flipV="1">
              <a:off x="7332757" y="6768434"/>
              <a:ext cx="446689" cy="896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2C1493-1577-4FC5-8483-74926A888CB5}"/>
                </a:ext>
              </a:extLst>
            </p:cNvPr>
            <p:cNvCxnSpPr>
              <a:cxnSpLocks/>
              <a:stCxn id="165" idx="2"/>
              <a:endCxn id="164" idx="6"/>
            </p:cNvCxnSpPr>
            <p:nvPr userDrawn="1"/>
          </p:nvCxnSpPr>
          <p:spPr>
            <a:xfrm flipH="1">
              <a:off x="7856412" y="6653506"/>
              <a:ext cx="341819" cy="83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7D65A83-1EF7-438F-8B1E-3104CB41BD56}"/>
                </a:ext>
              </a:extLst>
            </p:cNvPr>
            <p:cNvCxnSpPr>
              <a:cxnSpLocks/>
              <a:endCxn id="164" idx="5"/>
            </p:cNvCxnSpPr>
            <p:nvPr userDrawn="1"/>
          </p:nvCxnSpPr>
          <p:spPr>
            <a:xfrm flipH="1" flipV="1">
              <a:off x="7843207" y="6768434"/>
              <a:ext cx="152372" cy="1081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5C1E6A3-4DA5-47C9-8B15-525960603E03}"/>
                </a:ext>
              </a:extLst>
            </p:cNvPr>
            <p:cNvCxnSpPr>
              <a:cxnSpLocks/>
              <a:endCxn id="164" idx="4"/>
            </p:cNvCxnSpPr>
            <p:nvPr userDrawn="1"/>
          </p:nvCxnSpPr>
          <p:spPr>
            <a:xfrm flipV="1">
              <a:off x="7766240" y="6781639"/>
              <a:ext cx="45086" cy="108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EBCD489-B54A-49EA-8E7E-C66E8798E64E}"/>
                </a:ext>
              </a:extLst>
            </p:cNvPr>
            <p:cNvCxnSpPr>
              <a:cxnSpLocks/>
              <a:endCxn id="165" idx="4"/>
            </p:cNvCxnSpPr>
            <p:nvPr userDrawn="1"/>
          </p:nvCxnSpPr>
          <p:spPr>
            <a:xfrm flipH="1" flipV="1">
              <a:off x="8226753" y="6682028"/>
              <a:ext cx="52677" cy="1713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FD39835-95AD-47DD-8C91-4C582194702B}"/>
                </a:ext>
              </a:extLst>
            </p:cNvPr>
            <p:cNvCxnSpPr>
              <a:cxnSpLocks/>
              <a:stCxn id="168" idx="2"/>
              <a:endCxn id="165" idx="6"/>
            </p:cNvCxnSpPr>
            <p:nvPr userDrawn="1"/>
          </p:nvCxnSpPr>
          <p:spPr>
            <a:xfrm flipH="1" flipV="1">
              <a:off x="8255274" y="6653506"/>
              <a:ext cx="518445" cy="412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0074AB1-CAB5-4393-8D4C-B3E6CB0DB453}"/>
                </a:ext>
              </a:extLst>
            </p:cNvPr>
            <p:cNvCxnSpPr>
              <a:cxnSpLocks/>
              <a:stCxn id="168" idx="4"/>
            </p:cNvCxnSpPr>
            <p:nvPr userDrawn="1"/>
          </p:nvCxnSpPr>
          <p:spPr>
            <a:xfrm>
              <a:off x="8802240" y="6723254"/>
              <a:ext cx="68257" cy="1667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99CE924-077D-498B-AD36-8AA6BAEB7056}"/>
                </a:ext>
              </a:extLst>
            </p:cNvPr>
            <p:cNvCxnSpPr>
              <a:cxnSpLocks/>
              <a:stCxn id="169" idx="3"/>
            </p:cNvCxnSpPr>
            <p:nvPr userDrawn="1"/>
          </p:nvCxnSpPr>
          <p:spPr>
            <a:xfrm flipH="1">
              <a:off x="9271174" y="6760537"/>
              <a:ext cx="70746" cy="928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BB091F1-D237-4E65-83F8-7B73227B6FD9}"/>
                </a:ext>
              </a:extLst>
            </p:cNvPr>
            <p:cNvCxnSpPr>
              <a:cxnSpLocks/>
              <a:stCxn id="169" idx="2"/>
              <a:endCxn id="168" idx="6"/>
            </p:cNvCxnSpPr>
            <p:nvPr userDrawn="1"/>
          </p:nvCxnSpPr>
          <p:spPr>
            <a:xfrm flipH="1" flipV="1">
              <a:off x="8830762" y="6694733"/>
              <a:ext cx="498628" cy="355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96A1FFA-8871-41DA-9444-E1085F29B11B}"/>
                </a:ext>
              </a:extLst>
            </p:cNvPr>
            <p:cNvCxnSpPr>
              <a:cxnSpLocks/>
              <a:stCxn id="174" idx="4"/>
              <a:endCxn id="169" idx="0"/>
            </p:cNvCxnSpPr>
            <p:nvPr userDrawn="1"/>
          </p:nvCxnSpPr>
          <p:spPr>
            <a:xfrm flipH="1">
              <a:off x="9372171" y="6313738"/>
              <a:ext cx="24378" cy="3737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934EB10-E540-4DD6-BCBD-0B78AFAE1523}"/>
                </a:ext>
              </a:extLst>
            </p:cNvPr>
            <p:cNvCxnSpPr>
              <a:cxnSpLocks/>
              <a:stCxn id="173" idx="3"/>
              <a:endCxn id="169" idx="7"/>
            </p:cNvCxnSpPr>
            <p:nvPr userDrawn="1"/>
          </p:nvCxnSpPr>
          <p:spPr>
            <a:xfrm flipH="1">
              <a:off x="9402423" y="6451968"/>
              <a:ext cx="600611" cy="248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F5EBED2-25A5-449D-A631-DE5BDBCB68CE}"/>
                </a:ext>
              </a:extLst>
            </p:cNvPr>
            <p:cNvCxnSpPr>
              <a:cxnSpLocks/>
              <a:stCxn id="173" idx="2"/>
              <a:endCxn id="174" idx="6"/>
            </p:cNvCxnSpPr>
            <p:nvPr userDrawn="1"/>
          </p:nvCxnSpPr>
          <p:spPr>
            <a:xfrm flipH="1" flipV="1">
              <a:off x="9439331" y="6270955"/>
              <a:ext cx="557215" cy="1489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A8DC72E-D120-4CB5-B07B-B31F3AC7605D}"/>
                </a:ext>
              </a:extLst>
            </p:cNvPr>
            <p:cNvCxnSpPr>
              <a:cxnSpLocks/>
              <a:stCxn id="173" idx="1"/>
              <a:endCxn id="175" idx="4"/>
            </p:cNvCxnSpPr>
            <p:nvPr userDrawn="1"/>
          </p:nvCxnSpPr>
          <p:spPr>
            <a:xfrm flipV="1">
              <a:off x="10014654" y="5801155"/>
              <a:ext cx="210677" cy="5914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E9953D1-D76E-40CC-9874-A203928952EB}"/>
                </a:ext>
              </a:extLst>
            </p:cNvPr>
            <p:cNvCxnSpPr>
              <a:cxnSpLocks/>
              <a:stCxn id="171" idx="1"/>
              <a:endCxn id="175" idx="5"/>
            </p:cNvCxnSpPr>
            <p:nvPr userDrawn="1"/>
          </p:nvCxnSpPr>
          <p:spPr>
            <a:xfrm flipH="1" flipV="1">
              <a:off x="10245498" y="5792801"/>
              <a:ext cx="447487" cy="6481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54B47AB-5079-4071-B2F0-0E82DE25A7C9}"/>
                </a:ext>
              </a:extLst>
            </p:cNvPr>
            <p:cNvCxnSpPr>
              <a:cxnSpLocks/>
              <a:stCxn id="171" idx="0"/>
              <a:endCxn id="172" idx="4"/>
            </p:cNvCxnSpPr>
            <p:nvPr userDrawn="1"/>
          </p:nvCxnSpPr>
          <p:spPr>
            <a:xfrm flipH="1" flipV="1">
              <a:off x="10688770" y="6057782"/>
              <a:ext cx="22340" cy="3709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E1DEE4B-8241-4601-9069-C854BFFEBF30}"/>
                </a:ext>
              </a:extLst>
            </p:cNvPr>
            <p:cNvCxnSpPr>
              <a:cxnSpLocks/>
              <a:stCxn id="177" idx="0"/>
              <a:endCxn id="176" idx="4"/>
            </p:cNvCxnSpPr>
            <p:nvPr userDrawn="1"/>
          </p:nvCxnSpPr>
          <p:spPr>
            <a:xfrm flipH="1" flipV="1">
              <a:off x="11658194" y="5920151"/>
              <a:ext cx="90172" cy="51335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B6C7926-F158-4C64-8314-BAF771C2203A}"/>
                </a:ext>
              </a:extLst>
            </p:cNvPr>
            <p:cNvCxnSpPr>
              <a:cxnSpLocks/>
              <a:endCxn id="176" idx="5"/>
            </p:cNvCxnSpPr>
            <p:nvPr userDrawn="1"/>
          </p:nvCxnSpPr>
          <p:spPr>
            <a:xfrm flipH="1" flipV="1">
              <a:off x="11688445" y="5907620"/>
              <a:ext cx="497447" cy="38103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2331F2-B2F9-49BA-9BE1-DC89D3F76951}"/>
                </a:ext>
              </a:extLst>
            </p:cNvPr>
            <p:cNvCxnSpPr>
              <a:cxnSpLocks/>
              <a:endCxn id="177" idx="6"/>
            </p:cNvCxnSpPr>
            <p:nvPr userDrawn="1"/>
          </p:nvCxnSpPr>
          <p:spPr>
            <a:xfrm flipH="1" flipV="1">
              <a:off x="11791148" y="6476289"/>
              <a:ext cx="402303" cy="16054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CEE3835-14EC-4838-B279-CA66D5AB9D2C}"/>
                </a:ext>
              </a:extLst>
            </p:cNvPr>
            <p:cNvCxnSpPr>
              <a:cxnSpLocks/>
              <a:endCxn id="178" idx="6"/>
            </p:cNvCxnSpPr>
            <p:nvPr userDrawn="1"/>
          </p:nvCxnSpPr>
          <p:spPr>
            <a:xfrm flipH="1">
              <a:off x="11522781" y="6808992"/>
              <a:ext cx="648123" cy="645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38DE484-ECCC-4565-BBD8-4B66DF9BB6D7}"/>
                </a:ext>
              </a:extLst>
            </p:cNvPr>
            <p:cNvCxnSpPr>
              <a:cxnSpLocks/>
              <a:stCxn id="178" idx="3"/>
              <a:endCxn id="170" idx="6"/>
            </p:cNvCxnSpPr>
            <p:nvPr userDrawn="1"/>
          </p:nvCxnSpPr>
          <p:spPr>
            <a:xfrm flipH="1" flipV="1">
              <a:off x="10458148" y="6876573"/>
              <a:ext cx="1015943" cy="1710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2331AE6-C067-4F81-A237-E079678FFB88}"/>
                </a:ext>
              </a:extLst>
            </p:cNvPr>
            <p:cNvCxnSpPr>
              <a:cxnSpLocks/>
              <a:stCxn id="178" idx="1"/>
              <a:endCxn id="171" idx="5"/>
            </p:cNvCxnSpPr>
            <p:nvPr userDrawn="1"/>
          </p:nvCxnSpPr>
          <p:spPr>
            <a:xfrm flipH="1" flipV="1">
              <a:off x="10740482" y="6472527"/>
              <a:ext cx="733610" cy="3808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C80C1E3-79F4-45D3-BB8D-DC81334DBE85}"/>
                </a:ext>
              </a:extLst>
            </p:cNvPr>
            <p:cNvCxnSpPr>
              <a:cxnSpLocks/>
              <a:stCxn id="177" idx="2"/>
              <a:endCxn id="171" idx="6"/>
            </p:cNvCxnSpPr>
            <p:nvPr userDrawn="1"/>
          </p:nvCxnSpPr>
          <p:spPr>
            <a:xfrm flipH="1" flipV="1">
              <a:off x="10744695" y="6451108"/>
              <a:ext cx="960889" cy="2518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0AF560B-C8E7-4CE8-B39D-22E96EFD596E}"/>
                </a:ext>
              </a:extLst>
            </p:cNvPr>
            <p:cNvCxnSpPr>
              <a:cxnSpLocks/>
              <a:stCxn id="176" idx="3"/>
              <a:endCxn id="171" idx="7"/>
            </p:cNvCxnSpPr>
            <p:nvPr userDrawn="1"/>
          </p:nvCxnSpPr>
          <p:spPr>
            <a:xfrm flipH="1">
              <a:off x="10732530" y="5907620"/>
              <a:ext cx="895413" cy="5253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294B2C8-953F-4084-8E96-E8CD4846F329}"/>
                </a:ext>
              </a:extLst>
            </p:cNvPr>
            <p:cNvCxnSpPr>
              <a:cxnSpLocks/>
              <a:stCxn id="176" idx="2"/>
              <a:endCxn id="172" idx="6"/>
            </p:cNvCxnSpPr>
            <p:nvPr userDrawn="1"/>
          </p:nvCxnSpPr>
          <p:spPr>
            <a:xfrm flipH="1">
              <a:off x="10721449" y="5877369"/>
              <a:ext cx="893963" cy="1294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50B0C67-5336-480D-B6CE-5570D2A9104B}"/>
                </a:ext>
              </a:extLst>
            </p:cNvPr>
            <p:cNvCxnSpPr>
              <a:cxnSpLocks/>
              <a:stCxn id="172" idx="1"/>
              <a:endCxn id="175" idx="6"/>
            </p:cNvCxnSpPr>
            <p:nvPr userDrawn="1"/>
          </p:nvCxnSpPr>
          <p:spPr>
            <a:xfrm flipH="1" flipV="1">
              <a:off x="10253852" y="5772634"/>
              <a:ext cx="389794" cy="2202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319F196-37D5-4A01-B409-E203477352A8}"/>
                </a:ext>
              </a:extLst>
            </p:cNvPr>
            <p:cNvCxnSpPr>
              <a:cxnSpLocks/>
              <a:stCxn id="171" idx="2"/>
              <a:endCxn id="173" idx="6"/>
            </p:cNvCxnSpPr>
            <p:nvPr userDrawn="1"/>
          </p:nvCxnSpPr>
          <p:spPr>
            <a:xfrm flipH="1" flipV="1">
              <a:off x="10080517" y="6436307"/>
              <a:ext cx="608255" cy="260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C56AE64-AAED-4C73-9FE0-9B96C4FB64D7}"/>
                </a:ext>
              </a:extLst>
            </p:cNvPr>
            <p:cNvCxnSpPr>
              <a:cxnSpLocks/>
              <a:stCxn id="170" idx="1"/>
              <a:endCxn id="173" idx="5"/>
            </p:cNvCxnSpPr>
            <p:nvPr userDrawn="1"/>
          </p:nvCxnSpPr>
          <p:spPr>
            <a:xfrm flipH="1" flipV="1">
              <a:off x="10062410" y="6463588"/>
              <a:ext cx="322705" cy="3827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71A0586-D532-4AD5-BD5D-697C638DC10B}"/>
                </a:ext>
              </a:extLst>
            </p:cNvPr>
            <p:cNvCxnSpPr>
              <a:cxnSpLocks/>
              <a:stCxn id="173" idx="4"/>
            </p:cNvCxnSpPr>
            <p:nvPr userDrawn="1"/>
          </p:nvCxnSpPr>
          <p:spPr>
            <a:xfrm flipH="1">
              <a:off x="9833435" y="6470075"/>
              <a:ext cx="196879" cy="40151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CAAEFC9-2C89-410D-9BB5-0CF078EC111F}"/>
                </a:ext>
              </a:extLst>
            </p:cNvPr>
            <p:cNvCxnSpPr>
              <a:cxnSpLocks/>
              <a:stCxn id="169" idx="5"/>
            </p:cNvCxnSpPr>
            <p:nvPr userDrawn="1"/>
          </p:nvCxnSpPr>
          <p:spPr>
            <a:xfrm>
              <a:off x="9402423" y="6760537"/>
              <a:ext cx="48399" cy="9639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6B284B-F094-4A8F-AE1A-5C757FA06247}"/>
                </a:ext>
              </a:extLst>
            </p:cNvPr>
            <p:cNvCxnSpPr>
              <a:cxnSpLocks/>
              <a:stCxn id="170" idx="7"/>
              <a:endCxn id="171" idx="3"/>
            </p:cNvCxnSpPr>
            <p:nvPr userDrawn="1"/>
          </p:nvCxnSpPr>
          <p:spPr>
            <a:xfrm flipV="1">
              <a:off x="10445618" y="6480479"/>
              <a:ext cx="255319" cy="3658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8F883CA-F850-4DC4-A965-5372939FEB11}"/>
                </a:ext>
              </a:extLst>
            </p:cNvPr>
            <p:cNvCxnSpPr>
              <a:cxnSpLocks/>
              <a:stCxn id="168" idx="7"/>
              <a:endCxn id="174" idx="3"/>
            </p:cNvCxnSpPr>
            <p:nvPr userDrawn="1"/>
          </p:nvCxnSpPr>
          <p:spPr>
            <a:xfrm flipV="1">
              <a:off x="8822408" y="6301207"/>
              <a:ext cx="543889" cy="3733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8E417CB-D27D-4891-AD6E-8B56DB9C076F}"/>
                </a:ext>
              </a:extLst>
            </p:cNvPr>
            <p:cNvCxnSpPr>
              <a:cxnSpLocks/>
              <a:stCxn id="178" idx="7"/>
              <a:endCxn id="177" idx="4"/>
            </p:cNvCxnSpPr>
            <p:nvPr userDrawn="1"/>
          </p:nvCxnSpPr>
          <p:spPr>
            <a:xfrm flipV="1">
              <a:off x="11514427" y="6519071"/>
              <a:ext cx="233939" cy="3342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1D157CE-05E8-4A05-807C-058D6F748D4F}"/>
                </a:ext>
              </a:extLst>
            </p:cNvPr>
            <p:cNvSpPr/>
            <p:nvPr userDrawn="1"/>
          </p:nvSpPr>
          <p:spPr>
            <a:xfrm rot="20563470">
              <a:off x="7080044" y="571084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5F2AE33-D39B-4657-A206-8B1A972A5144}"/>
                </a:ext>
              </a:extLst>
            </p:cNvPr>
            <p:cNvSpPr/>
            <p:nvPr userDrawn="1"/>
          </p:nvSpPr>
          <p:spPr>
            <a:xfrm>
              <a:off x="6892082" y="6451512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0967FF7-CB40-4944-8FA9-5EE9A9AABA69}"/>
                </a:ext>
              </a:extLst>
            </p:cNvPr>
            <p:cNvSpPr/>
            <p:nvPr userDrawn="1"/>
          </p:nvSpPr>
          <p:spPr>
            <a:xfrm>
              <a:off x="6374937" y="637803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5254ADF-F7E5-453D-AEAB-4DBB756556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567963" y="679990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5AAA313-FAB7-4E65-8D4F-96DB30F0AD2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247192" y="681532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7DFC9D6-2440-452A-AC36-198CF924F5F0}"/>
                </a:ext>
              </a:extLst>
            </p:cNvPr>
            <p:cNvSpPr/>
            <p:nvPr userDrawn="1"/>
          </p:nvSpPr>
          <p:spPr>
            <a:xfrm>
              <a:off x="7766240" y="6691467"/>
              <a:ext cx="90172" cy="90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A9BB2AA-7FB3-4BAD-9183-5F50D082C70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198231" y="6624985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624CE71-B811-4C37-85E7-AF8FEEFD39C9}"/>
                </a:ext>
              </a:extLst>
            </p:cNvPr>
            <p:cNvSpPr/>
            <p:nvPr userDrawn="1"/>
          </p:nvSpPr>
          <p:spPr>
            <a:xfrm>
              <a:off x="8157443" y="6103719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8AADFBB-8DBA-4988-99A2-199E5845B33F}"/>
                </a:ext>
              </a:extLst>
            </p:cNvPr>
            <p:cNvSpPr/>
            <p:nvPr userDrawn="1"/>
          </p:nvSpPr>
          <p:spPr>
            <a:xfrm>
              <a:off x="8870497" y="5928030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68A970E-3F67-4FA8-A5A4-D6E44B6B286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773719" y="6666211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A032144-39EE-4500-86DA-E17E07BF295A}"/>
                </a:ext>
              </a:extLst>
            </p:cNvPr>
            <p:cNvSpPr/>
            <p:nvPr userDrawn="1"/>
          </p:nvSpPr>
          <p:spPr>
            <a:xfrm>
              <a:off x="9329389" y="668750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7031619-3E4C-4482-BD74-6001F0D48D1F}"/>
                </a:ext>
              </a:extLst>
            </p:cNvPr>
            <p:cNvSpPr/>
            <p:nvPr userDrawn="1"/>
          </p:nvSpPr>
          <p:spPr>
            <a:xfrm>
              <a:off x="10372584" y="6833791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9442880-F7C7-4E19-A911-0E9709E4832A}"/>
                </a:ext>
              </a:extLst>
            </p:cNvPr>
            <p:cNvSpPr>
              <a:spLocks noChangeAspect="1"/>
            </p:cNvSpPr>
            <p:nvPr userDrawn="1"/>
          </p:nvSpPr>
          <p:spPr>
            <a:xfrm rot="20917832">
              <a:off x="10688212" y="6428209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9B6E4A2-21BB-4D43-BD5D-0EC29CB00C53}"/>
                </a:ext>
              </a:extLst>
            </p:cNvPr>
            <p:cNvSpPr/>
            <p:nvPr userDrawn="1"/>
          </p:nvSpPr>
          <p:spPr>
            <a:xfrm rot="20861494">
              <a:off x="10636869" y="5973202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5F360AA-804B-45FA-A4F8-73E0DFED7D00}"/>
                </a:ext>
              </a:extLst>
            </p:cNvPr>
            <p:cNvSpPr/>
            <p:nvPr userDrawn="1"/>
          </p:nvSpPr>
          <p:spPr>
            <a:xfrm rot="664413">
              <a:off x="9995750" y="6385308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E36610B-DFE3-4A5A-8AD5-A620BC469B79}"/>
                </a:ext>
              </a:extLst>
            </p:cNvPr>
            <p:cNvSpPr/>
            <p:nvPr userDrawn="1"/>
          </p:nvSpPr>
          <p:spPr>
            <a:xfrm>
              <a:off x="9353767" y="6228173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6BF9F674-EF5E-4408-B5D8-FC7392989A4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196809" y="57441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7240BD7-2D91-4A21-BA06-41E5F00EE379}"/>
                </a:ext>
              </a:extLst>
            </p:cNvPr>
            <p:cNvSpPr/>
            <p:nvPr userDrawn="1"/>
          </p:nvSpPr>
          <p:spPr>
            <a:xfrm>
              <a:off x="11615412" y="583458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B87D86B-9DB5-472D-A968-C2A8436C01EA}"/>
                </a:ext>
              </a:extLst>
            </p:cNvPr>
            <p:cNvSpPr/>
            <p:nvPr userDrawn="1"/>
          </p:nvSpPr>
          <p:spPr>
            <a:xfrm>
              <a:off x="11705584" y="6433507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D64CB59-8A8A-4F2F-87EB-E01AA1F5FA0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465738" y="684499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861AC32-B48E-4B68-910D-D448631CB98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286294" y="6535504"/>
              <a:ext cx="85564" cy="855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17D4D1C-85BB-4AE3-AFAA-4BE38D7E3A6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728550" y="6251512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34DB8ED-7AFA-40DD-B4F3-5016DD281D6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27837" y="6267416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8FBC7BE-8892-474D-9B18-11747DFECF5B}"/>
                </a:ext>
              </a:extLst>
            </p:cNvPr>
            <p:cNvCxnSpPr>
              <a:cxnSpLocks/>
              <a:stCxn id="181" idx="2"/>
              <a:endCxn id="160" idx="7"/>
            </p:cNvCxnSpPr>
            <p:nvPr userDrawn="1"/>
          </p:nvCxnSpPr>
          <p:spPr>
            <a:xfrm flipH="1">
              <a:off x="6969049" y="6295938"/>
              <a:ext cx="358788" cy="16878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EAD46E5-134F-4108-B7E8-765F52843779}"/>
                </a:ext>
              </a:extLst>
            </p:cNvPr>
            <p:cNvCxnSpPr>
              <a:cxnSpLocks/>
              <a:stCxn id="161" idx="4"/>
              <a:endCxn id="162" idx="1"/>
            </p:cNvCxnSpPr>
            <p:nvPr userDrawn="1"/>
          </p:nvCxnSpPr>
          <p:spPr>
            <a:xfrm>
              <a:off x="6417719" y="6463595"/>
              <a:ext cx="158598" cy="3446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4E674B0-7360-4EA8-B6CA-E2853C77C9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009136" y="6731144"/>
              <a:ext cx="57043" cy="570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AC7AA7D-66CC-4523-BCB9-8239B1587F60}"/>
                </a:ext>
              </a:extLst>
            </p:cNvPr>
            <p:cNvCxnSpPr>
              <a:cxnSpLocks/>
              <a:stCxn id="184" idx="3"/>
            </p:cNvCxnSpPr>
            <p:nvPr userDrawn="1"/>
          </p:nvCxnSpPr>
          <p:spPr>
            <a:xfrm flipH="1">
              <a:off x="5951972" y="6779833"/>
              <a:ext cx="65517" cy="917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042877-B2D5-4490-A519-9861872435F2}"/>
                </a:ext>
              </a:extLst>
            </p:cNvPr>
            <p:cNvCxnSpPr>
              <a:cxnSpLocks/>
              <a:stCxn id="184" idx="2"/>
            </p:cNvCxnSpPr>
            <p:nvPr userDrawn="1"/>
          </p:nvCxnSpPr>
          <p:spPr>
            <a:xfrm flipH="1">
              <a:off x="5788186" y="6759666"/>
              <a:ext cx="220950" cy="1119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6B30DCE-A912-471E-9682-16777DE23793}"/>
                </a:ext>
              </a:extLst>
            </p:cNvPr>
            <p:cNvCxnSpPr>
              <a:cxnSpLocks/>
              <a:stCxn id="184" idx="1"/>
            </p:cNvCxnSpPr>
            <p:nvPr userDrawn="1"/>
          </p:nvCxnSpPr>
          <p:spPr>
            <a:xfrm flipH="1" flipV="1">
              <a:off x="5832443" y="6549891"/>
              <a:ext cx="185046" cy="1896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3410C41-8C41-49D6-B369-6C68B566C893}"/>
                </a:ext>
              </a:extLst>
            </p:cNvPr>
            <p:cNvCxnSpPr>
              <a:cxnSpLocks/>
              <a:stCxn id="81" idx="5"/>
              <a:endCxn id="161" idx="2"/>
            </p:cNvCxnSpPr>
            <p:nvPr userDrawn="1"/>
          </p:nvCxnSpPr>
          <p:spPr>
            <a:xfrm flipV="1">
              <a:off x="5887011" y="6420813"/>
              <a:ext cx="487926" cy="857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A35A1BD-9470-4CC4-9C13-EEAE50F301A5}"/>
                </a:ext>
              </a:extLst>
            </p:cNvPr>
            <p:cNvCxnSpPr>
              <a:cxnSpLocks/>
              <a:endCxn id="168" idx="3"/>
            </p:cNvCxnSpPr>
            <p:nvPr userDrawn="1"/>
          </p:nvCxnSpPr>
          <p:spPr>
            <a:xfrm flipV="1">
              <a:off x="8629345" y="6714900"/>
              <a:ext cx="152727" cy="1566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02CB9D7-DCF5-4C5E-A71C-37E6AD394DAD}"/>
                </a:ext>
              </a:extLst>
            </p:cNvPr>
            <p:cNvCxnSpPr>
              <a:cxnSpLocks/>
              <a:stCxn id="161" idx="1"/>
              <a:endCxn id="191" idx="4"/>
            </p:cNvCxnSpPr>
            <p:nvPr/>
          </p:nvCxnSpPr>
          <p:spPr>
            <a:xfrm flipH="1" flipV="1">
              <a:off x="6271773" y="6106475"/>
              <a:ext cx="115694" cy="2840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A146431-5E1F-4B6E-B25A-CF4027D7D303}"/>
                </a:ext>
              </a:extLst>
            </p:cNvPr>
            <p:cNvSpPr/>
            <p:nvPr/>
          </p:nvSpPr>
          <p:spPr>
            <a:xfrm rot="20563470">
              <a:off x="6230978" y="6044985"/>
              <a:ext cx="62909" cy="629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0020878-FA54-49E7-9164-3241B7C08260}"/>
                </a:ext>
              </a:extLst>
            </p:cNvPr>
            <p:cNvCxnSpPr>
              <a:cxnSpLocks/>
              <a:stCxn id="191" idx="6"/>
              <a:endCxn id="159" idx="1"/>
            </p:cNvCxnSpPr>
            <p:nvPr/>
          </p:nvCxnSpPr>
          <p:spPr>
            <a:xfrm flipV="1">
              <a:off x="6292468" y="5733720"/>
              <a:ext cx="792487" cy="3333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5A4B86E-7390-4275-9DA2-ED6B47EA5F57}"/>
                </a:ext>
              </a:extLst>
            </p:cNvPr>
            <p:cNvCxnSpPr>
              <a:cxnSpLocks/>
              <a:stCxn id="81" idx="1"/>
              <a:endCxn id="191" idx="2"/>
            </p:cNvCxnSpPr>
            <p:nvPr/>
          </p:nvCxnSpPr>
          <p:spPr>
            <a:xfrm flipV="1">
              <a:off x="5826509" y="6085781"/>
              <a:ext cx="405888" cy="3602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04384981-AA2F-4B6E-88E7-270911F064CC}"/>
              </a:ext>
            </a:extLst>
          </p:cNvPr>
          <p:cNvSpPr txBox="1"/>
          <p:nvPr/>
        </p:nvSpPr>
        <p:spPr>
          <a:xfrm>
            <a:off x="5215681" y="993506"/>
            <a:ext cx="64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72DBA20-DD05-448E-94E6-9E3072C65DED}"/>
              </a:ext>
            </a:extLst>
          </p:cNvPr>
          <p:cNvSpPr txBox="1"/>
          <p:nvPr/>
        </p:nvSpPr>
        <p:spPr>
          <a:xfrm>
            <a:off x="6038001" y="851854"/>
            <a:ext cx="5818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spcBef>
                <a:spcPts val="600"/>
              </a:spcBef>
              <a:buClr>
                <a:schemeClr val="accent3"/>
              </a:buClr>
              <a:buSzPct val="95000"/>
              <a:buNone/>
            </a:pPr>
            <a:r>
              <a:rPr lang="es-ES" sz="2400" i="1" dirty="0">
                <a:solidFill>
                  <a:schemeClr val="bg1"/>
                </a:solidFill>
              </a:rPr>
              <a:t>Programar</a:t>
            </a:r>
          </a:p>
          <a:p>
            <a:pPr lvl="1" indent="1588">
              <a:buNone/>
            </a:pPr>
            <a:r>
              <a:rPr lang="es-ES" sz="2000" dirty="0">
                <a:solidFill>
                  <a:schemeClr val="bg1"/>
                </a:solidFill>
              </a:rPr>
              <a:t>Indicar a la computadora qué es lo que tiene que hacer</a:t>
            </a:r>
          </a:p>
          <a:p>
            <a:pPr marL="361950" lvl="1" indent="1588">
              <a:buNone/>
            </a:pPr>
            <a:r>
              <a:rPr lang="es-ES" sz="2000" dirty="0">
                <a:solidFill>
                  <a:schemeClr val="bg1"/>
                </a:solidFill>
              </a:rPr>
              <a:t/>
            </a:r>
            <a:br>
              <a:rPr lang="es-ES" sz="2000" dirty="0">
                <a:solidFill>
                  <a:schemeClr val="bg1"/>
                </a:solidFill>
              </a:rPr>
            </a:br>
            <a:endParaRPr lang="es-ES" sz="2000" i="1" dirty="0">
              <a:solidFill>
                <a:schemeClr val="bg1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847C488-54E3-4BD3-82C4-E014949F2B5F}"/>
              </a:ext>
            </a:extLst>
          </p:cNvPr>
          <p:cNvSpPr txBox="1"/>
          <p:nvPr/>
        </p:nvSpPr>
        <p:spPr>
          <a:xfrm>
            <a:off x="5039358" y="3110257"/>
            <a:ext cx="64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5" name="Title 3">
            <a:extLst>
              <a:ext uri="{FF2B5EF4-FFF2-40B4-BE49-F238E27FC236}">
                <a16:creationId xmlns:a16="http://schemas.microsoft.com/office/drawing/2014/main" id="{ACDCF9C7-CD19-4E9C-80DB-114333A459AC}"/>
              </a:ext>
            </a:extLst>
          </p:cNvPr>
          <p:cNvSpPr txBox="1">
            <a:spLocks/>
          </p:cNvSpPr>
          <p:nvPr/>
        </p:nvSpPr>
        <p:spPr>
          <a:xfrm>
            <a:off x="24231" y="1309837"/>
            <a:ext cx="4886954" cy="2664296"/>
          </a:xfrm>
          <a:prstGeom prst="rect">
            <a:avLst/>
          </a:prstGeom>
        </p:spPr>
        <p:txBody>
          <a:bodyPr lIns="36000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s-ES" sz="4400" dirty="0" smtClean="0">
                <a:solidFill>
                  <a:schemeClr val="bg1"/>
                </a:solidFill>
              </a:rPr>
              <a:t>Programación </a:t>
            </a:r>
            <a:r>
              <a:rPr lang="es-ES" sz="4400" dirty="0">
                <a:solidFill>
                  <a:schemeClr val="bg1"/>
                </a:solidFill>
              </a:rPr>
              <a:t>de computadoras</a:t>
            </a:r>
            <a:endParaRPr lang="ko-KR" altLang="en-US" sz="44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8" name="Slide Zoom 47">
                <a:extLst>
                  <a:ext uri="{FF2B5EF4-FFF2-40B4-BE49-F238E27FC236}">
                    <a16:creationId xmlns:a16="http://schemas.microsoft.com/office/drawing/2014/main" id="{AD9FCD2E-6E47-4ECC-835C-04F295CFF6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9591718"/>
                  </p:ext>
                </p:extLst>
              </p:nvPr>
            </p:nvGraphicFramePr>
            <p:xfrm>
              <a:off x="-4240170" y="1683727"/>
              <a:ext cx="3048000" cy="1714500"/>
            </p:xfrm>
            <a:graphic>
              <a:graphicData uri="http://schemas.microsoft.com/office/powerpoint/2016/slidezoom">
                <pslz:sldZm>
                  <pslz:sldZmObj sldId="300" cId="689816630">
                    <pslz:zmPr id="{EF3826FD-9329-4A7C-BB57-250B2796A7F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8" name="Slide Zoom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D9FCD2E-6E47-4ECC-835C-04F295CFF6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240170" y="168372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" name="Rectángulo 1"/>
          <p:cNvSpPr/>
          <p:nvPr/>
        </p:nvSpPr>
        <p:spPr>
          <a:xfrm>
            <a:off x="6009136" y="2926895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800"/>
              </a:spcBef>
            </a:pPr>
            <a:r>
              <a:rPr lang="es-ES" sz="2400" dirty="0">
                <a:solidFill>
                  <a:schemeClr val="bg1"/>
                </a:solidFill>
              </a:rPr>
              <a:t>Programa</a:t>
            </a:r>
            <a:endParaRPr lang="es-ES" sz="1600" dirty="0">
              <a:solidFill>
                <a:schemeClr val="bg1"/>
              </a:solidFill>
            </a:endParaRP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Secuencia de instrucciones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Instrucciones que entiende la computadora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Y que persiguen un objetivo: </a:t>
            </a:r>
            <a:r>
              <a:rPr lang="es-ES" sz="2000" i="1" dirty="0">
                <a:solidFill>
                  <a:schemeClr val="bg1"/>
                </a:solidFill>
              </a:rPr>
              <a:t>¡resolver un problema!</a:t>
            </a:r>
          </a:p>
          <a:p>
            <a:pPr marL="0" lvl="1" indent="1588">
              <a:buNone/>
            </a:pPr>
            <a:endParaRPr lang="es-E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171AB10-4696-40DC-8D21-B2AC002278D1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607114" y="416104"/>
            <a:ext cx="4200812" cy="5777046"/>
          </a:xfrm>
        </p:spPr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ABFC1D-C94A-4B73-96ED-6237990E7B43}"/>
              </a:ext>
            </a:extLst>
          </p:cNvPr>
          <p:cNvSpPr txBox="1"/>
          <p:nvPr/>
        </p:nvSpPr>
        <p:spPr>
          <a:xfrm>
            <a:off x="9645021" y="3505928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Get a modern </a:t>
            </a:r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PowerPoint 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DF8F0B-C0B4-4F4D-B0A5-CD4820A891DC}"/>
              </a:ext>
            </a:extLst>
          </p:cNvPr>
          <p:cNvGrpSpPr/>
          <p:nvPr/>
        </p:nvGrpSpPr>
        <p:grpSpPr>
          <a:xfrm>
            <a:off x="365957" y="733090"/>
            <a:ext cx="5906344" cy="5113160"/>
            <a:chOff x="7031440" y="637238"/>
            <a:chExt cx="3769403" cy="2431365"/>
          </a:xfrm>
        </p:grpSpPr>
        <p:grpSp>
          <p:nvGrpSpPr>
            <p:cNvPr id="76" name="Group 54">
              <a:extLst>
                <a:ext uri="{FF2B5EF4-FFF2-40B4-BE49-F238E27FC236}">
                  <a16:creationId xmlns:a16="http://schemas.microsoft.com/office/drawing/2014/main" id="{F229B819-65BF-422C-8547-CD4A8D216F07}"/>
                </a:ext>
              </a:extLst>
            </p:cNvPr>
            <p:cNvGrpSpPr/>
            <p:nvPr/>
          </p:nvGrpSpPr>
          <p:grpSpPr>
            <a:xfrm rot="10800000">
              <a:off x="7031440" y="637238"/>
              <a:ext cx="443484" cy="391162"/>
              <a:chOff x="6754665" y="1956547"/>
              <a:chExt cx="672192" cy="592888"/>
            </a:xfrm>
            <a:solidFill>
              <a:srgbClr val="FAB117"/>
            </a:solidFill>
          </p:grpSpPr>
          <p:sp>
            <p:nvSpPr>
              <p:cNvPr id="84" name="Block Arc 28">
                <a:extLst>
                  <a:ext uri="{FF2B5EF4-FFF2-40B4-BE49-F238E27FC236}">
                    <a16:creationId xmlns:a16="http://schemas.microsoft.com/office/drawing/2014/main" id="{B5504785-A3FC-432C-915B-174FD47EF3A3}"/>
                  </a:ext>
                </a:extLst>
              </p:cNvPr>
              <p:cNvSpPr/>
              <p:nvPr userDrawn="1"/>
            </p:nvSpPr>
            <p:spPr>
              <a:xfrm rot="5400000" flipH="1">
                <a:off x="6987271" y="2109846"/>
                <a:ext cx="592886" cy="286287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bg1"/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Block Arc 28">
                <a:extLst>
                  <a:ext uri="{FF2B5EF4-FFF2-40B4-BE49-F238E27FC236}">
                    <a16:creationId xmlns:a16="http://schemas.microsoft.com/office/drawing/2014/main" id="{ECEEB254-7034-47BD-A89B-1A489ACFE6B7}"/>
                  </a:ext>
                </a:extLst>
              </p:cNvPr>
              <p:cNvSpPr/>
              <p:nvPr userDrawn="1"/>
            </p:nvSpPr>
            <p:spPr>
              <a:xfrm rot="5400000" flipH="1">
                <a:off x="6601365" y="2109848"/>
                <a:ext cx="592887" cy="286288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bg1"/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 57">
              <a:extLst>
                <a:ext uri="{FF2B5EF4-FFF2-40B4-BE49-F238E27FC236}">
                  <a16:creationId xmlns:a16="http://schemas.microsoft.com/office/drawing/2014/main" id="{77FB3224-AC3F-4323-85F1-7CD9938F15D7}"/>
                </a:ext>
              </a:extLst>
            </p:cNvPr>
            <p:cNvGrpSpPr/>
            <p:nvPr/>
          </p:nvGrpSpPr>
          <p:grpSpPr>
            <a:xfrm>
              <a:off x="10357363" y="2677439"/>
              <a:ext cx="443480" cy="391164"/>
              <a:chOff x="7144066" y="1956544"/>
              <a:chExt cx="672182" cy="592888"/>
            </a:xfrm>
            <a:solidFill>
              <a:srgbClr val="FAB117"/>
            </a:solidFill>
          </p:grpSpPr>
          <p:sp>
            <p:nvSpPr>
              <p:cNvPr id="82" name="Block Arc 28">
                <a:extLst>
                  <a:ext uri="{FF2B5EF4-FFF2-40B4-BE49-F238E27FC236}">
                    <a16:creationId xmlns:a16="http://schemas.microsoft.com/office/drawing/2014/main" id="{38D03F21-0CEE-4CE1-97BE-F7D0182D84A0}"/>
                  </a:ext>
                </a:extLst>
              </p:cNvPr>
              <p:cNvSpPr/>
              <p:nvPr userDrawn="1"/>
            </p:nvSpPr>
            <p:spPr>
              <a:xfrm rot="5400000" flipH="1">
                <a:off x="7376661" y="2109845"/>
                <a:ext cx="592888" cy="286286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bg1"/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Block Arc 28">
                <a:extLst>
                  <a:ext uri="{FF2B5EF4-FFF2-40B4-BE49-F238E27FC236}">
                    <a16:creationId xmlns:a16="http://schemas.microsoft.com/office/drawing/2014/main" id="{1C2FBDCD-92A6-49C4-98E7-2A6E3F72B605}"/>
                  </a:ext>
                </a:extLst>
              </p:cNvPr>
              <p:cNvSpPr/>
              <p:nvPr userDrawn="1"/>
            </p:nvSpPr>
            <p:spPr>
              <a:xfrm rot="5400000" flipH="1">
                <a:off x="6990766" y="2109845"/>
                <a:ext cx="592885" cy="286286"/>
              </a:xfrm>
              <a:custGeom>
                <a:avLst/>
                <a:gdLst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57233 w 559416"/>
                  <a:gd name="connsiteY7" fmla="*/ 252029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62302 w 559416"/>
                  <a:gd name="connsiteY9" fmla="*/ 32421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222800 w 559416"/>
                  <a:gd name="connsiteY6" fmla="*/ 139862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88869 w 559416"/>
                  <a:gd name="connsiteY6" fmla="*/ 15343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106337 w 559416"/>
                  <a:gd name="connsiteY7" fmla="*/ 248637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121585 w 559416"/>
                  <a:gd name="connsiteY9" fmla="*/ 69745 h 288032"/>
                  <a:gd name="connsiteX10" fmla="*/ 270484 w 559416"/>
                  <a:gd name="connsiteY10" fmla="*/ 2288 h 288032"/>
                  <a:gd name="connsiteX11" fmla="*/ 276008 w 559416"/>
                  <a:gd name="connsiteY11" fmla="*/ 0 h 288032"/>
                  <a:gd name="connsiteX12" fmla="*/ 519878 w 559416"/>
                  <a:gd name="connsiteY12" fmla="*/ 0 h 288032"/>
                  <a:gd name="connsiteX13" fmla="*/ 559416 w 559416"/>
                  <a:gd name="connsiteY13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39538 h 288032"/>
                  <a:gd name="connsiteX1" fmla="*/ 559416 w 559416"/>
                  <a:gd name="connsiteY1" fmla="*/ 248494 h 288032"/>
                  <a:gd name="connsiteX2" fmla="*/ 519878 w 559416"/>
                  <a:gd name="connsiteY2" fmla="*/ 288032 h 288032"/>
                  <a:gd name="connsiteX3" fmla="*/ 276008 w 559416"/>
                  <a:gd name="connsiteY3" fmla="*/ 288032 h 288032"/>
                  <a:gd name="connsiteX4" fmla="*/ 236470 w 559416"/>
                  <a:gd name="connsiteY4" fmla="*/ 248494 h 288032"/>
                  <a:gd name="connsiteX5" fmla="*/ 236470 w 559416"/>
                  <a:gd name="connsiteY5" fmla="*/ 134409 h 288032"/>
                  <a:gd name="connsiteX6" fmla="*/ 171903 w 559416"/>
                  <a:gd name="connsiteY6" fmla="*/ 163615 h 288032"/>
                  <a:gd name="connsiteX7" fmla="*/ 92764 w 559416"/>
                  <a:gd name="connsiteY7" fmla="*/ 252031 h 288032"/>
                  <a:gd name="connsiteX8" fmla="*/ 0 w 559416"/>
                  <a:gd name="connsiteY8" fmla="*/ 252029 h 288032"/>
                  <a:gd name="connsiteX9" fmla="*/ 270484 w 559416"/>
                  <a:gd name="connsiteY9" fmla="*/ 2288 h 288032"/>
                  <a:gd name="connsiteX10" fmla="*/ 276008 w 559416"/>
                  <a:gd name="connsiteY10" fmla="*/ 0 h 288032"/>
                  <a:gd name="connsiteX11" fmla="*/ 519878 w 559416"/>
                  <a:gd name="connsiteY11" fmla="*/ 0 h 288032"/>
                  <a:gd name="connsiteX12" fmla="*/ 559416 w 559416"/>
                  <a:gd name="connsiteY12" fmla="*/ 39538 h 288032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171903 w 559416"/>
                  <a:gd name="connsiteY6" fmla="*/ 167008 h 291425"/>
                  <a:gd name="connsiteX7" fmla="*/ 92764 w 559416"/>
                  <a:gd name="connsiteY7" fmla="*/ 255424 h 291425"/>
                  <a:gd name="connsiteX8" fmla="*/ 0 w 559416"/>
                  <a:gd name="connsiteY8" fmla="*/ 255422 h 291425"/>
                  <a:gd name="connsiteX9" fmla="*/ 270484 w 559416"/>
                  <a:gd name="connsiteY9" fmla="*/ 5681 h 291425"/>
                  <a:gd name="connsiteX10" fmla="*/ 313330 w 559416"/>
                  <a:gd name="connsiteY10" fmla="*/ 0 h 291425"/>
                  <a:gd name="connsiteX11" fmla="*/ 519878 w 559416"/>
                  <a:gd name="connsiteY11" fmla="*/ 3393 h 291425"/>
                  <a:gd name="connsiteX12" fmla="*/ 559416 w 559416"/>
                  <a:gd name="connsiteY12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59416 w 559416"/>
                  <a:gd name="connsiteY0" fmla="*/ 42931 h 291425"/>
                  <a:gd name="connsiteX1" fmla="*/ 559416 w 559416"/>
                  <a:gd name="connsiteY1" fmla="*/ 251887 h 291425"/>
                  <a:gd name="connsiteX2" fmla="*/ 519878 w 559416"/>
                  <a:gd name="connsiteY2" fmla="*/ 291425 h 291425"/>
                  <a:gd name="connsiteX3" fmla="*/ 276008 w 559416"/>
                  <a:gd name="connsiteY3" fmla="*/ 291425 h 291425"/>
                  <a:gd name="connsiteX4" fmla="*/ 236470 w 559416"/>
                  <a:gd name="connsiteY4" fmla="*/ 251887 h 291425"/>
                  <a:gd name="connsiteX5" fmla="*/ 236470 w 559416"/>
                  <a:gd name="connsiteY5" fmla="*/ 137802 h 291425"/>
                  <a:gd name="connsiteX6" fmla="*/ 92764 w 559416"/>
                  <a:gd name="connsiteY6" fmla="*/ 255424 h 291425"/>
                  <a:gd name="connsiteX7" fmla="*/ 0 w 559416"/>
                  <a:gd name="connsiteY7" fmla="*/ 255422 h 291425"/>
                  <a:gd name="connsiteX8" fmla="*/ 270484 w 559416"/>
                  <a:gd name="connsiteY8" fmla="*/ 5681 h 291425"/>
                  <a:gd name="connsiteX9" fmla="*/ 313330 w 559416"/>
                  <a:gd name="connsiteY9" fmla="*/ 0 h 291425"/>
                  <a:gd name="connsiteX10" fmla="*/ 519878 w 559416"/>
                  <a:gd name="connsiteY10" fmla="*/ 3393 h 291425"/>
                  <a:gd name="connsiteX11" fmla="*/ 559416 w 559416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5 w 542451"/>
                  <a:gd name="connsiteY5" fmla="*/ 137802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542451 w 542451"/>
                  <a:gd name="connsiteY0" fmla="*/ 42931 h 291425"/>
                  <a:gd name="connsiteX1" fmla="*/ 542451 w 542451"/>
                  <a:gd name="connsiteY1" fmla="*/ 251887 h 291425"/>
                  <a:gd name="connsiteX2" fmla="*/ 502913 w 542451"/>
                  <a:gd name="connsiteY2" fmla="*/ 291425 h 291425"/>
                  <a:gd name="connsiteX3" fmla="*/ 259043 w 542451"/>
                  <a:gd name="connsiteY3" fmla="*/ 291425 h 291425"/>
                  <a:gd name="connsiteX4" fmla="*/ 219505 w 542451"/>
                  <a:gd name="connsiteY4" fmla="*/ 251887 h 291425"/>
                  <a:gd name="connsiteX5" fmla="*/ 219504 w 542451"/>
                  <a:gd name="connsiteY5" fmla="*/ 164947 h 291425"/>
                  <a:gd name="connsiteX6" fmla="*/ 75799 w 542451"/>
                  <a:gd name="connsiteY6" fmla="*/ 255424 h 291425"/>
                  <a:gd name="connsiteX7" fmla="*/ 0 w 542451"/>
                  <a:gd name="connsiteY7" fmla="*/ 231671 h 291425"/>
                  <a:gd name="connsiteX8" fmla="*/ 253519 w 542451"/>
                  <a:gd name="connsiteY8" fmla="*/ 5681 h 291425"/>
                  <a:gd name="connsiteX9" fmla="*/ 296365 w 542451"/>
                  <a:gd name="connsiteY9" fmla="*/ 0 h 291425"/>
                  <a:gd name="connsiteX10" fmla="*/ 502913 w 542451"/>
                  <a:gd name="connsiteY10" fmla="*/ 3393 h 291425"/>
                  <a:gd name="connsiteX11" fmla="*/ 542451 w 542451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43661 w 610313"/>
                  <a:gd name="connsiteY6" fmla="*/ 255424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06338 w 610313"/>
                  <a:gd name="connsiteY6" fmla="*/ 252031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610313 w 610313"/>
                  <a:gd name="connsiteY0" fmla="*/ 42931 h 291425"/>
                  <a:gd name="connsiteX1" fmla="*/ 610313 w 610313"/>
                  <a:gd name="connsiteY1" fmla="*/ 251887 h 291425"/>
                  <a:gd name="connsiteX2" fmla="*/ 570775 w 610313"/>
                  <a:gd name="connsiteY2" fmla="*/ 291425 h 291425"/>
                  <a:gd name="connsiteX3" fmla="*/ 326905 w 610313"/>
                  <a:gd name="connsiteY3" fmla="*/ 291425 h 291425"/>
                  <a:gd name="connsiteX4" fmla="*/ 287367 w 610313"/>
                  <a:gd name="connsiteY4" fmla="*/ 251887 h 291425"/>
                  <a:gd name="connsiteX5" fmla="*/ 287366 w 610313"/>
                  <a:gd name="connsiteY5" fmla="*/ 164947 h 291425"/>
                  <a:gd name="connsiteX6" fmla="*/ 136875 w 610313"/>
                  <a:gd name="connsiteY6" fmla="*/ 241852 h 291425"/>
                  <a:gd name="connsiteX7" fmla="*/ 0 w 610313"/>
                  <a:gd name="connsiteY7" fmla="*/ 238458 h 291425"/>
                  <a:gd name="connsiteX8" fmla="*/ 321381 w 610313"/>
                  <a:gd name="connsiteY8" fmla="*/ 5681 h 291425"/>
                  <a:gd name="connsiteX9" fmla="*/ 364227 w 610313"/>
                  <a:gd name="connsiteY9" fmla="*/ 0 h 291425"/>
                  <a:gd name="connsiteX10" fmla="*/ 570775 w 610313"/>
                  <a:gd name="connsiteY10" fmla="*/ 3393 h 291425"/>
                  <a:gd name="connsiteX11" fmla="*/ 610313 w 61031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102945 w 576383"/>
                  <a:gd name="connsiteY6" fmla="*/ 241852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576383 w 576383"/>
                  <a:gd name="connsiteY0" fmla="*/ 42931 h 291425"/>
                  <a:gd name="connsiteX1" fmla="*/ 576383 w 576383"/>
                  <a:gd name="connsiteY1" fmla="*/ 251887 h 291425"/>
                  <a:gd name="connsiteX2" fmla="*/ 536845 w 576383"/>
                  <a:gd name="connsiteY2" fmla="*/ 291425 h 291425"/>
                  <a:gd name="connsiteX3" fmla="*/ 292975 w 576383"/>
                  <a:gd name="connsiteY3" fmla="*/ 291425 h 291425"/>
                  <a:gd name="connsiteX4" fmla="*/ 253437 w 576383"/>
                  <a:gd name="connsiteY4" fmla="*/ 251887 h 291425"/>
                  <a:gd name="connsiteX5" fmla="*/ 253436 w 576383"/>
                  <a:gd name="connsiteY5" fmla="*/ 164947 h 291425"/>
                  <a:gd name="connsiteX6" fmla="*/ 82587 w 576383"/>
                  <a:gd name="connsiteY6" fmla="*/ 238459 h 291425"/>
                  <a:gd name="connsiteX7" fmla="*/ 0 w 576383"/>
                  <a:gd name="connsiteY7" fmla="*/ 187563 h 291425"/>
                  <a:gd name="connsiteX8" fmla="*/ 287451 w 576383"/>
                  <a:gd name="connsiteY8" fmla="*/ 5681 h 291425"/>
                  <a:gd name="connsiteX9" fmla="*/ 330297 w 576383"/>
                  <a:gd name="connsiteY9" fmla="*/ 0 h 291425"/>
                  <a:gd name="connsiteX10" fmla="*/ 536845 w 576383"/>
                  <a:gd name="connsiteY10" fmla="*/ 3393 h 291425"/>
                  <a:gd name="connsiteX11" fmla="*/ 576383 w 576383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26696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89373 w 620492"/>
                  <a:gd name="connsiteY6" fmla="*/ 224887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99552 w 620492"/>
                  <a:gd name="connsiteY6" fmla="*/ 235066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20492 w 620492"/>
                  <a:gd name="connsiteY0" fmla="*/ 42931 h 291425"/>
                  <a:gd name="connsiteX1" fmla="*/ 620492 w 620492"/>
                  <a:gd name="connsiteY1" fmla="*/ 251887 h 291425"/>
                  <a:gd name="connsiteX2" fmla="*/ 580954 w 620492"/>
                  <a:gd name="connsiteY2" fmla="*/ 291425 h 291425"/>
                  <a:gd name="connsiteX3" fmla="*/ 337084 w 620492"/>
                  <a:gd name="connsiteY3" fmla="*/ 291425 h 291425"/>
                  <a:gd name="connsiteX4" fmla="*/ 297546 w 620492"/>
                  <a:gd name="connsiteY4" fmla="*/ 251887 h 291425"/>
                  <a:gd name="connsiteX5" fmla="*/ 297545 w 620492"/>
                  <a:gd name="connsiteY5" fmla="*/ 164947 h 291425"/>
                  <a:gd name="connsiteX6" fmla="*/ 109731 w 620492"/>
                  <a:gd name="connsiteY6" fmla="*/ 238459 h 291425"/>
                  <a:gd name="connsiteX7" fmla="*/ 0 w 620492"/>
                  <a:gd name="connsiteY7" fmla="*/ 187563 h 291425"/>
                  <a:gd name="connsiteX8" fmla="*/ 331560 w 620492"/>
                  <a:gd name="connsiteY8" fmla="*/ 5681 h 291425"/>
                  <a:gd name="connsiteX9" fmla="*/ 374406 w 620492"/>
                  <a:gd name="connsiteY9" fmla="*/ 0 h 291425"/>
                  <a:gd name="connsiteX10" fmla="*/ 580954 w 620492"/>
                  <a:gd name="connsiteY10" fmla="*/ 3393 h 291425"/>
                  <a:gd name="connsiteX11" fmla="*/ 620492 w 620492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  <a:gd name="connsiteX0" fmla="*/ 603527 w 603527"/>
                  <a:gd name="connsiteY0" fmla="*/ 42931 h 291425"/>
                  <a:gd name="connsiteX1" fmla="*/ 603527 w 603527"/>
                  <a:gd name="connsiteY1" fmla="*/ 251887 h 291425"/>
                  <a:gd name="connsiteX2" fmla="*/ 563989 w 603527"/>
                  <a:gd name="connsiteY2" fmla="*/ 291425 h 291425"/>
                  <a:gd name="connsiteX3" fmla="*/ 320119 w 603527"/>
                  <a:gd name="connsiteY3" fmla="*/ 291425 h 291425"/>
                  <a:gd name="connsiteX4" fmla="*/ 280581 w 603527"/>
                  <a:gd name="connsiteY4" fmla="*/ 251887 h 291425"/>
                  <a:gd name="connsiteX5" fmla="*/ 280580 w 603527"/>
                  <a:gd name="connsiteY5" fmla="*/ 164947 h 291425"/>
                  <a:gd name="connsiteX6" fmla="*/ 92766 w 603527"/>
                  <a:gd name="connsiteY6" fmla="*/ 238459 h 291425"/>
                  <a:gd name="connsiteX7" fmla="*/ 0 w 603527"/>
                  <a:gd name="connsiteY7" fmla="*/ 167205 h 291425"/>
                  <a:gd name="connsiteX8" fmla="*/ 314595 w 603527"/>
                  <a:gd name="connsiteY8" fmla="*/ 5681 h 291425"/>
                  <a:gd name="connsiteX9" fmla="*/ 357441 w 603527"/>
                  <a:gd name="connsiteY9" fmla="*/ 0 h 291425"/>
                  <a:gd name="connsiteX10" fmla="*/ 563989 w 603527"/>
                  <a:gd name="connsiteY10" fmla="*/ 3393 h 291425"/>
                  <a:gd name="connsiteX11" fmla="*/ 603527 w 603527"/>
                  <a:gd name="connsiteY11" fmla="*/ 42931 h 29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527" h="291425">
                    <a:moveTo>
                      <a:pt x="603527" y="42931"/>
                    </a:moveTo>
                    <a:lnTo>
                      <a:pt x="603527" y="251887"/>
                    </a:lnTo>
                    <a:cubicBezTo>
                      <a:pt x="603527" y="273723"/>
                      <a:pt x="585825" y="291425"/>
                      <a:pt x="563989" y="291425"/>
                    </a:cubicBezTo>
                    <a:lnTo>
                      <a:pt x="320119" y="291425"/>
                    </a:lnTo>
                    <a:cubicBezTo>
                      <a:pt x="298283" y="291425"/>
                      <a:pt x="280581" y="273723"/>
                      <a:pt x="280581" y="251887"/>
                    </a:cubicBezTo>
                    <a:cubicBezTo>
                      <a:pt x="280581" y="222907"/>
                      <a:pt x="280580" y="193927"/>
                      <a:pt x="280580" y="164947"/>
                    </a:cubicBezTo>
                    <a:cubicBezTo>
                      <a:pt x="202342" y="172323"/>
                      <a:pt x="162713" y="174749"/>
                      <a:pt x="92766" y="238459"/>
                    </a:cubicBezTo>
                    <a:lnTo>
                      <a:pt x="0" y="167205"/>
                    </a:lnTo>
                    <a:cubicBezTo>
                      <a:pt x="66941" y="33973"/>
                      <a:pt x="217699" y="13756"/>
                      <a:pt x="314595" y="5681"/>
                    </a:cubicBezTo>
                    <a:cubicBezTo>
                      <a:pt x="316213" y="3537"/>
                      <a:pt x="355471" y="0"/>
                      <a:pt x="357441" y="0"/>
                    </a:cubicBezTo>
                    <a:lnTo>
                      <a:pt x="563989" y="3393"/>
                    </a:lnTo>
                    <a:cubicBezTo>
                      <a:pt x="585825" y="3393"/>
                      <a:pt x="603527" y="21095"/>
                      <a:pt x="603527" y="42931"/>
                    </a:cubicBezTo>
                    <a:close/>
                  </a:path>
                </a:pathLst>
              </a:custGeom>
              <a:solidFill>
                <a:schemeClr val="bg1"/>
              </a:solidFill>
              <a:ln w="412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955296-89B2-4AF6-B5BD-9430FA6E937D}"/>
                </a:ext>
              </a:extLst>
            </p:cNvPr>
            <p:cNvSpPr txBox="1"/>
            <p:nvPr/>
          </p:nvSpPr>
          <p:spPr>
            <a:xfrm flipH="1">
              <a:off x="7460270" y="987750"/>
              <a:ext cx="303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altLang="ko-KR" sz="36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Programadores</a:t>
              </a:r>
              <a:endPara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grpSp>
          <p:nvGrpSpPr>
            <p:cNvPr id="79" name="Group 59">
              <a:extLst>
                <a:ext uri="{FF2B5EF4-FFF2-40B4-BE49-F238E27FC236}">
                  <a16:creationId xmlns:a16="http://schemas.microsoft.com/office/drawing/2014/main" id="{B09B3427-18EE-47B6-877A-0D272041F5B6}"/>
                </a:ext>
              </a:extLst>
            </p:cNvPr>
            <p:cNvGrpSpPr/>
            <p:nvPr/>
          </p:nvGrpSpPr>
          <p:grpSpPr>
            <a:xfrm>
              <a:off x="7258462" y="838424"/>
              <a:ext cx="3315986" cy="2052979"/>
              <a:chOff x="539792" y="602203"/>
              <a:chExt cx="2472316" cy="1530650"/>
            </a:xfrm>
          </p:grpSpPr>
          <p:sp>
            <p:nvSpPr>
              <p:cNvPr id="80" name="Freeform 60">
                <a:extLst>
                  <a:ext uri="{FF2B5EF4-FFF2-40B4-BE49-F238E27FC236}">
                    <a16:creationId xmlns:a16="http://schemas.microsoft.com/office/drawing/2014/main" id="{34C3FE56-23C4-43E8-A316-4CD3D894ADF4}"/>
                  </a:ext>
                </a:extLst>
              </p:cNvPr>
              <p:cNvSpPr/>
              <p:nvPr/>
            </p:nvSpPr>
            <p:spPr>
              <a:xfrm>
                <a:off x="852108" y="602203"/>
                <a:ext cx="2160000" cy="1224000"/>
              </a:xfrm>
              <a:custGeom>
                <a:avLst/>
                <a:gdLst>
                  <a:gd name="connsiteX0" fmla="*/ 0 w 1847850"/>
                  <a:gd name="connsiteY0" fmla="*/ 9525 h 857250"/>
                  <a:gd name="connsiteX1" fmla="*/ 1847850 w 1847850"/>
                  <a:gd name="connsiteY1" fmla="*/ 0 h 857250"/>
                  <a:gd name="connsiteX2" fmla="*/ 1847850 w 1847850"/>
                  <a:gd name="connsiteY2" fmla="*/ 857250 h 857250"/>
                  <a:gd name="connsiteX0" fmla="*/ 0 w 1847850"/>
                  <a:gd name="connsiteY0" fmla="*/ 0 h 847725"/>
                  <a:gd name="connsiteX1" fmla="*/ 1847850 w 1847850"/>
                  <a:gd name="connsiteY1" fmla="*/ 19050 h 847725"/>
                  <a:gd name="connsiteX2" fmla="*/ 1847850 w 1847850"/>
                  <a:gd name="connsiteY2" fmla="*/ 847725 h 847725"/>
                  <a:gd name="connsiteX0" fmla="*/ 0 w 1847850"/>
                  <a:gd name="connsiteY0" fmla="*/ 9525 h 857250"/>
                  <a:gd name="connsiteX1" fmla="*/ 1847850 w 1847850"/>
                  <a:gd name="connsiteY1" fmla="*/ 0 h 857250"/>
                  <a:gd name="connsiteX2" fmla="*/ 1847850 w 1847850"/>
                  <a:gd name="connsiteY2" fmla="*/ 857250 h 857250"/>
                  <a:gd name="connsiteX0" fmla="*/ 0 w 1847850"/>
                  <a:gd name="connsiteY0" fmla="*/ 0 h 847725"/>
                  <a:gd name="connsiteX1" fmla="*/ 1847850 w 1847850"/>
                  <a:gd name="connsiteY1" fmla="*/ 9525 h 847725"/>
                  <a:gd name="connsiteX2" fmla="*/ 1847850 w 1847850"/>
                  <a:gd name="connsiteY2" fmla="*/ 847725 h 847725"/>
                  <a:gd name="connsiteX0" fmla="*/ 0 w 1865022"/>
                  <a:gd name="connsiteY0" fmla="*/ 9525 h 857250"/>
                  <a:gd name="connsiteX1" fmla="*/ 1865022 w 1865022"/>
                  <a:gd name="connsiteY1" fmla="*/ 0 h 857250"/>
                  <a:gd name="connsiteX2" fmla="*/ 1847850 w 1865022"/>
                  <a:gd name="connsiteY2" fmla="*/ 857250 h 857250"/>
                  <a:gd name="connsiteX0" fmla="*/ 0 w 1856436"/>
                  <a:gd name="connsiteY0" fmla="*/ 0 h 847725"/>
                  <a:gd name="connsiteX1" fmla="*/ 1856436 w 1856436"/>
                  <a:gd name="connsiteY1" fmla="*/ 19050 h 847725"/>
                  <a:gd name="connsiteX2" fmla="*/ 1847850 w 1856436"/>
                  <a:gd name="connsiteY2" fmla="*/ 847725 h 847725"/>
                  <a:gd name="connsiteX0" fmla="*/ 0 w 1847850"/>
                  <a:gd name="connsiteY0" fmla="*/ 0 h 847725"/>
                  <a:gd name="connsiteX1" fmla="*/ 1847850 w 1847850"/>
                  <a:gd name="connsiteY1" fmla="*/ 28575 h 847725"/>
                  <a:gd name="connsiteX2" fmla="*/ 1847850 w 1847850"/>
                  <a:gd name="connsiteY2" fmla="*/ 847725 h 847725"/>
                  <a:gd name="connsiteX0" fmla="*/ 0 w 1847850"/>
                  <a:gd name="connsiteY0" fmla="*/ 0 h 847725"/>
                  <a:gd name="connsiteX1" fmla="*/ 1847850 w 1847850"/>
                  <a:gd name="connsiteY1" fmla="*/ 28575 h 847725"/>
                  <a:gd name="connsiteX2" fmla="*/ 1813507 w 1847850"/>
                  <a:gd name="connsiteY2" fmla="*/ 847725 h 847725"/>
                  <a:gd name="connsiteX0" fmla="*/ 0 w 1822093"/>
                  <a:gd name="connsiteY0" fmla="*/ 0 h 847725"/>
                  <a:gd name="connsiteX1" fmla="*/ 1822093 w 1822093"/>
                  <a:gd name="connsiteY1" fmla="*/ 28575 h 847725"/>
                  <a:gd name="connsiteX2" fmla="*/ 1813507 w 1822093"/>
                  <a:gd name="connsiteY2" fmla="*/ 847725 h 847725"/>
                  <a:gd name="connsiteX0" fmla="*/ 0 w 1796336"/>
                  <a:gd name="connsiteY0" fmla="*/ 0 h 828675"/>
                  <a:gd name="connsiteX1" fmla="*/ 1796336 w 1796336"/>
                  <a:gd name="connsiteY1" fmla="*/ 9525 h 828675"/>
                  <a:gd name="connsiteX2" fmla="*/ 1787750 w 1796336"/>
                  <a:gd name="connsiteY2" fmla="*/ 828675 h 828675"/>
                  <a:gd name="connsiteX0" fmla="*/ 0 w 1787750"/>
                  <a:gd name="connsiteY0" fmla="*/ 0 h 828675"/>
                  <a:gd name="connsiteX1" fmla="*/ 1787750 w 1787750"/>
                  <a:gd name="connsiteY1" fmla="*/ 0 h 828675"/>
                  <a:gd name="connsiteX2" fmla="*/ 1787750 w 1787750"/>
                  <a:gd name="connsiteY2" fmla="*/ 828675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750" h="828675">
                    <a:moveTo>
                      <a:pt x="0" y="0"/>
                    </a:moveTo>
                    <a:lnTo>
                      <a:pt x="1787750" y="0"/>
                    </a:lnTo>
                    <a:lnTo>
                      <a:pt x="1787750" y="828675"/>
                    </a:lnTo>
                  </a:path>
                </a:pathLst>
              </a:cu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1" name="Freeform 61">
                <a:extLst>
                  <a:ext uri="{FF2B5EF4-FFF2-40B4-BE49-F238E27FC236}">
                    <a16:creationId xmlns:a16="http://schemas.microsoft.com/office/drawing/2014/main" id="{1088F537-506C-428B-BC22-AA26513D267B}"/>
                  </a:ext>
                </a:extLst>
              </p:cNvPr>
              <p:cNvSpPr/>
              <p:nvPr/>
            </p:nvSpPr>
            <p:spPr>
              <a:xfrm rot="10800000">
                <a:off x="539792" y="908853"/>
                <a:ext cx="2160000" cy="1224000"/>
              </a:xfrm>
              <a:custGeom>
                <a:avLst/>
                <a:gdLst>
                  <a:gd name="connsiteX0" fmla="*/ 0 w 1847850"/>
                  <a:gd name="connsiteY0" fmla="*/ 9525 h 857250"/>
                  <a:gd name="connsiteX1" fmla="*/ 1847850 w 1847850"/>
                  <a:gd name="connsiteY1" fmla="*/ 0 h 857250"/>
                  <a:gd name="connsiteX2" fmla="*/ 1847850 w 1847850"/>
                  <a:gd name="connsiteY2" fmla="*/ 857250 h 857250"/>
                  <a:gd name="connsiteX0" fmla="*/ 0 w 1847850"/>
                  <a:gd name="connsiteY0" fmla="*/ 0 h 847725"/>
                  <a:gd name="connsiteX1" fmla="*/ 1847850 w 1847850"/>
                  <a:gd name="connsiteY1" fmla="*/ 19050 h 847725"/>
                  <a:gd name="connsiteX2" fmla="*/ 1847850 w 1847850"/>
                  <a:gd name="connsiteY2" fmla="*/ 847725 h 847725"/>
                  <a:gd name="connsiteX0" fmla="*/ 0 w 1847850"/>
                  <a:gd name="connsiteY0" fmla="*/ 9525 h 857250"/>
                  <a:gd name="connsiteX1" fmla="*/ 1847850 w 1847850"/>
                  <a:gd name="connsiteY1" fmla="*/ 0 h 857250"/>
                  <a:gd name="connsiteX2" fmla="*/ 1847850 w 1847850"/>
                  <a:gd name="connsiteY2" fmla="*/ 857250 h 857250"/>
                  <a:gd name="connsiteX0" fmla="*/ 0 w 1847850"/>
                  <a:gd name="connsiteY0" fmla="*/ 0 h 847725"/>
                  <a:gd name="connsiteX1" fmla="*/ 1847850 w 1847850"/>
                  <a:gd name="connsiteY1" fmla="*/ 9525 h 847725"/>
                  <a:gd name="connsiteX2" fmla="*/ 1847850 w 1847850"/>
                  <a:gd name="connsiteY2" fmla="*/ 847725 h 847725"/>
                  <a:gd name="connsiteX0" fmla="*/ 0 w 1865022"/>
                  <a:gd name="connsiteY0" fmla="*/ 9525 h 857250"/>
                  <a:gd name="connsiteX1" fmla="*/ 1865022 w 1865022"/>
                  <a:gd name="connsiteY1" fmla="*/ 0 h 857250"/>
                  <a:gd name="connsiteX2" fmla="*/ 1847850 w 1865022"/>
                  <a:gd name="connsiteY2" fmla="*/ 857250 h 857250"/>
                  <a:gd name="connsiteX0" fmla="*/ 0 w 1856436"/>
                  <a:gd name="connsiteY0" fmla="*/ 0 h 847725"/>
                  <a:gd name="connsiteX1" fmla="*/ 1856436 w 1856436"/>
                  <a:gd name="connsiteY1" fmla="*/ 19050 h 847725"/>
                  <a:gd name="connsiteX2" fmla="*/ 1847850 w 1856436"/>
                  <a:gd name="connsiteY2" fmla="*/ 847725 h 847725"/>
                  <a:gd name="connsiteX0" fmla="*/ 0 w 1847850"/>
                  <a:gd name="connsiteY0" fmla="*/ 0 h 847725"/>
                  <a:gd name="connsiteX1" fmla="*/ 1847850 w 1847850"/>
                  <a:gd name="connsiteY1" fmla="*/ 28575 h 847725"/>
                  <a:gd name="connsiteX2" fmla="*/ 1847850 w 1847850"/>
                  <a:gd name="connsiteY2" fmla="*/ 847725 h 847725"/>
                  <a:gd name="connsiteX0" fmla="*/ 0 w 1847850"/>
                  <a:gd name="connsiteY0" fmla="*/ 0 h 847725"/>
                  <a:gd name="connsiteX1" fmla="*/ 1847850 w 1847850"/>
                  <a:gd name="connsiteY1" fmla="*/ 28575 h 847725"/>
                  <a:gd name="connsiteX2" fmla="*/ 1813507 w 1847850"/>
                  <a:gd name="connsiteY2" fmla="*/ 847725 h 847725"/>
                  <a:gd name="connsiteX0" fmla="*/ 0 w 1822093"/>
                  <a:gd name="connsiteY0" fmla="*/ 0 h 847725"/>
                  <a:gd name="connsiteX1" fmla="*/ 1822093 w 1822093"/>
                  <a:gd name="connsiteY1" fmla="*/ 28575 h 847725"/>
                  <a:gd name="connsiteX2" fmla="*/ 1813507 w 1822093"/>
                  <a:gd name="connsiteY2" fmla="*/ 847725 h 847725"/>
                  <a:gd name="connsiteX0" fmla="*/ 0 w 1796336"/>
                  <a:gd name="connsiteY0" fmla="*/ 0 h 828675"/>
                  <a:gd name="connsiteX1" fmla="*/ 1796336 w 1796336"/>
                  <a:gd name="connsiteY1" fmla="*/ 9525 h 828675"/>
                  <a:gd name="connsiteX2" fmla="*/ 1787750 w 1796336"/>
                  <a:gd name="connsiteY2" fmla="*/ 828675 h 828675"/>
                  <a:gd name="connsiteX0" fmla="*/ 0 w 1787750"/>
                  <a:gd name="connsiteY0" fmla="*/ 0 h 828675"/>
                  <a:gd name="connsiteX1" fmla="*/ 1787750 w 1787750"/>
                  <a:gd name="connsiteY1" fmla="*/ 0 h 828675"/>
                  <a:gd name="connsiteX2" fmla="*/ 1787750 w 1787750"/>
                  <a:gd name="connsiteY2" fmla="*/ 828675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87750" h="828675">
                    <a:moveTo>
                      <a:pt x="0" y="0"/>
                    </a:moveTo>
                    <a:lnTo>
                      <a:pt x="1787750" y="0"/>
                    </a:lnTo>
                    <a:lnTo>
                      <a:pt x="1787750" y="828675"/>
                    </a:lnTo>
                  </a:path>
                </a:pathLst>
              </a:cu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Freeform 18">
            <a:extLst>
              <a:ext uri="{FF2B5EF4-FFF2-40B4-BE49-F238E27FC236}">
                <a16:creationId xmlns:a16="http://schemas.microsoft.com/office/drawing/2014/main" id="{3B924555-D45C-4654-94E5-03E6073246DE}"/>
              </a:ext>
            </a:extLst>
          </p:cNvPr>
          <p:cNvSpPr/>
          <p:nvPr/>
        </p:nvSpPr>
        <p:spPr>
          <a:xfrm>
            <a:off x="10208550" y="2862627"/>
            <a:ext cx="529125" cy="42704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631" y="1525718"/>
            <a:ext cx="4975968" cy="3557817"/>
          </a:xfrm>
          <a:prstGeom prst="rect">
            <a:avLst/>
          </a:prstGeom>
        </p:spPr>
      </p:pic>
      <p:sp>
        <p:nvSpPr>
          <p:cNvPr id="34" name="2 Marcador de contenido"/>
          <p:cNvSpPr txBox="1">
            <a:spLocks/>
          </p:cNvSpPr>
          <p:nvPr/>
        </p:nvSpPr>
        <p:spPr>
          <a:xfrm>
            <a:off x="-2914508" y="2255103"/>
            <a:ext cx="8358717" cy="37661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3950">
              <a:spcBef>
                <a:spcPts val="1800"/>
              </a:spcBef>
            </a:pPr>
            <a:r>
              <a:rPr lang="es-ES" dirty="0" smtClean="0">
                <a:solidFill>
                  <a:schemeClr val="bg1"/>
                </a:solidFill>
              </a:rPr>
              <a:t>Trabajo en equipo</a:t>
            </a:r>
            <a:br>
              <a:rPr lang="es-ES" dirty="0" smtClean="0">
                <a:solidFill>
                  <a:schemeClr val="bg1"/>
                </a:solidFill>
              </a:rPr>
            </a:br>
            <a:r>
              <a:rPr lang="es-ES" dirty="0" smtClean="0">
                <a:solidFill>
                  <a:schemeClr val="bg1"/>
                </a:solidFill>
              </a:rPr>
              <a:t>Múltiples roles...</a:t>
            </a:r>
          </a:p>
          <a:p>
            <a:pPr marL="5295900" indent="-361950">
              <a:spcBef>
                <a:spcPts val="0"/>
              </a:spcBef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s-ES" dirty="0" smtClean="0">
                <a:solidFill>
                  <a:schemeClr val="bg1"/>
                </a:solidFill>
              </a:rPr>
              <a:t>Gestores</a:t>
            </a:r>
          </a:p>
          <a:p>
            <a:pPr marL="5295900" indent="-361950">
              <a:spcBef>
                <a:spcPts val="0"/>
              </a:spcBef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s-ES" dirty="0" smtClean="0">
                <a:solidFill>
                  <a:schemeClr val="bg1"/>
                </a:solidFill>
              </a:rPr>
              <a:t>Analistas</a:t>
            </a:r>
          </a:p>
          <a:p>
            <a:pPr marL="5295900" indent="-361950">
              <a:spcBef>
                <a:spcPts val="0"/>
              </a:spcBef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s-ES" dirty="0" smtClean="0">
                <a:solidFill>
                  <a:schemeClr val="bg1"/>
                </a:solidFill>
              </a:rPr>
              <a:t>Diseñadores</a:t>
            </a:r>
          </a:p>
          <a:p>
            <a:pPr marL="5295900" indent="-361950">
              <a:spcBef>
                <a:spcPts val="0"/>
              </a:spcBef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s-ES" dirty="0" smtClean="0">
                <a:solidFill>
                  <a:schemeClr val="bg1"/>
                </a:solidFill>
              </a:rPr>
              <a:t>Programadores</a:t>
            </a:r>
          </a:p>
          <a:p>
            <a:pPr marL="5295900" indent="-361950">
              <a:spcBef>
                <a:spcPts val="0"/>
              </a:spcBef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s-ES" dirty="0" smtClean="0">
                <a:solidFill>
                  <a:schemeClr val="bg1"/>
                </a:solidFill>
              </a:rPr>
              <a:t>Probadores</a:t>
            </a:r>
          </a:p>
          <a:p>
            <a:pPr marL="5295900" indent="-361950">
              <a:spcBef>
                <a:spcPts val="0"/>
              </a:spcBef>
              <a:buClr>
                <a:schemeClr val="bg2">
                  <a:lumMod val="20000"/>
                  <a:lumOff val="80000"/>
                </a:schemeClr>
              </a:buClr>
              <a:buSzPct val="100000"/>
              <a:buFont typeface="Wingdings" pitchFamily="2" charset="2"/>
              <a:buChar char="ü"/>
            </a:pPr>
            <a:r>
              <a:rPr lang="es-ES" dirty="0" smtClean="0">
                <a:solidFill>
                  <a:schemeClr val="bg1"/>
                </a:solidFill>
              </a:rPr>
              <a:t>Administradores de sistemas</a:t>
            </a:r>
          </a:p>
          <a:p>
            <a:pPr marL="5295900">
              <a:spcBef>
                <a:spcPts val="0"/>
              </a:spcBef>
              <a:buClr>
                <a:schemeClr val="bg2">
                  <a:lumMod val="20000"/>
                  <a:lumOff val="80000"/>
                </a:schemeClr>
              </a:buClr>
              <a:buSzPct val="100000"/>
            </a:pPr>
            <a:r>
              <a:rPr lang="es-ES" dirty="0" smtClean="0">
                <a:solidFill>
                  <a:schemeClr val="bg1"/>
                </a:solidFill>
              </a:rPr>
              <a:t>...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39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94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79376" y="117479"/>
            <a:ext cx="10772775" cy="165735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Computadoras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9120336" y="5360728"/>
            <a:ext cx="2925762" cy="1397000"/>
          </a:xfrm>
        </p:spPr>
        <p:txBody>
          <a:bodyPr/>
          <a:lstStyle/>
          <a:p>
            <a:r>
              <a:rPr lang="es-ES" sz="1800" dirty="0" smtClean="0">
                <a:solidFill>
                  <a:schemeClr val="tx1"/>
                </a:solidFill>
              </a:rPr>
              <a:t>Página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fld id="{042AED99-7FB4-404E-8A97-64753DCE42EC}" type="slidenum">
              <a:rPr lang="en-US" sz="1800" smtClean="0">
                <a:solidFill>
                  <a:schemeClr val="tx1"/>
                </a:solidFill>
              </a:rPr>
              <a:pPr/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8" name="27 Grupo"/>
          <p:cNvGrpSpPr/>
          <p:nvPr/>
        </p:nvGrpSpPr>
        <p:grpSpPr>
          <a:xfrm>
            <a:off x="5281682" y="1714488"/>
            <a:ext cx="1428760" cy="1603217"/>
            <a:chOff x="3714744" y="1857364"/>
            <a:chExt cx="1428760" cy="1603217"/>
          </a:xfrm>
        </p:grpSpPr>
        <p:sp>
          <p:nvSpPr>
            <p:cNvPr id="15" name="14 CuadroTexto"/>
            <p:cNvSpPr txBox="1"/>
            <p:nvPr/>
          </p:nvSpPr>
          <p:spPr>
            <a:xfrm>
              <a:off x="3714744" y="1857364"/>
              <a:ext cx="1428760" cy="857256"/>
            </a:xfrm>
            <a:prstGeom prst="rect">
              <a:avLst/>
            </a:prstGeom>
            <a:solidFill>
              <a:schemeClr val="accent4">
                <a:tint val="98000"/>
                <a:shade val="25000"/>
                <a:satMod val="2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Memoria</a:t>
              </a:r>
              <a:b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temporal</a:t>
              </a:r>
              <a:endPara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cxnSp>
          <p:nvCxnSpPr>
            <p:cNvPr id="22" name="21 Conector recto de flecha"/>
            <p:cNvCxnSpPr>
              <a:stCxn id="14" idx="0"/>
              <a:endCxn id="15" idx="2"/>
            </p:cNvCxnSpPr>
            <p:nvPr/>
          </p:nvCxnSpPr>
          <p:spPr>
            <a:xfrm flipV="1">
              <a:off x="4429124" y="2714620"/>
              <a:ext cx="0" cy="74596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stealth" w="lg" len="lg"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9" name="28 Grupo"/>
          <p:cNvGrpSpPr/>
          <p:nvPr/>
        </p:nvGrpSpPr>
        <p:grpSpPr>
          <a:xfrm>
            <a:off x="4924492" y="4176418"/>
            <a:ext cx="2143140" cy="1669333"/>
            <a:chOff x="3140426" y="3902807"/>
            <a:chExt cx="2143140" cy="16693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15 CuadroTexto"/>
            <p:cNvSpPr txBox="1"/>
            <p:nvPr/>
          </p:nvSpPr>
          <p:spPr>
            <a:xfrm>
              <a:off x="3140426" y="4714884"/>
              <a:ext cx="2143140" cy="857256"/>
            </a:xfrm>
            <a:prstGeom prst="rect">
              <a:avLst/>
            </a:prstGeom>
            <a:solidFill>
              <a:schemeClr val="accent4">
                <a:tint val="98000"/>
                <a:shade val="25000"/>
                <a:satMod val="250000"/>
              </a:schemeClr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Almacenamiento</a:t>
              </a:r>
              <a:b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permanente</a:t>
              </a:r>
              <a:endPara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cxnSp>
          <p:nvCxnSpPr>
            <p:cNvPr id="25" name="24 Conector recto de flecha"/>
            <p:cNvCxnSpPr/>
            <p:nvPr/>
          </p:nvCxnSpPr>
          <p:spPr>
            <a:xfrm rot="5400000" flipH="1" flipV="1">
              <a:off x="3802894" y="4313929"/>
              <a:ext cx="823038" cy="794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stealth" w="lg" len="lg"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" name="35 Grupo"/>
          <p:cNvGrpSpPr/>
          <p:nvPr/>
        </p:nvGrpSpPr>
        <p:grpSpPr>
          <a:xfrm>
            <a:off x="2495600" y="3308994"/>
            <a:ext cx="2786082" cy="2477460"/>
            <a:chOff x="1071538" y="3286124"/>
            <a:chExt cx="2786082" cy="2477460"/>
          </a:xfrm>
        </p:grpSpPr>
        <p:grpSp>
          <p:nvGrpSpPr>
            <p:cNvPr id="26" name="25 Grupo"/>
            <p:cNvGrpSpPr/>
            <p:nvPr/>
          </p:nvGrpSpPr>
          <p:grpSpPr>
            <a:xfrm>
              <a:off x="1071538" y="3286124"/>
              <a:ext cx="2786082" cy="857256"/>
              <a:chOff x="1071538" y="3286124"/>
              <a:chExt cx="2786082" cy="857256"/>
            </a:xfrm>
          </p:grpSpPr>
          <p:sp>
            <p:nvSpPr>
              <p:cNvPr id="17" name="16 CuadroTexto"/>
              <p:cNvSpPr txBox="1"/>
              <p:nvPr/>
            </p:nvSpPr>
            <p:spPr>
              <a:xfrm>
                <a:off x="1071538" y="3286124"/>
                <a:ext cx="1428760" cy="857256"/>
              </a:xfrm>
              <a:prstGeom prst="rect">
                <a:avLst/>
              </a:prstGeom>
              <a:solidFill>
                <a:schemeClr val="accent6">
                  <a:tint val="98000"/>
                  <a:shade val="25000"/>
                  <a:satMod val="2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s-E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Dispositivos</a:t>
                </a:r>
                <a:br>
                  <a:rPr lang="es-E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</a:br>
                <a:r>
                  <a:rPr lang="es-E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de entrada</a:t>
                </a:r>
                <a:endPara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endParaRPr>
              </a:p>
            </p:txBody>
          </p:sp>
          <p:cxnSp>
            <p:nvCxnSpPr>
              <p:cNvPr id="20" name="19 Conector recto de flecha"/>
              <p:cNvCxnSpPr>
                <a:stCxn id="17" idx="3"/>
                <a:endCxn id="14" idx="1"/>
              </p:cNvCxnSpPr>
              <p:nvPr/>
            </p:nvCxnSpPr>
            <p:spPr>
              <a:xfrm>
                <a:off x="2500298" y="3714752"/>
                <a:ext cx="1357322" cy="8711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4" name="33 CuadroTexto"/>
            <p:cNvSpPr txBox="1"/>
            <p:nvPr/>
          </p:nvSpPr>
          <p:spPr>
            <a:xfrm>
              <a:off x="1311660" y="4286256"/>
              <a:ext cx="91050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Teclado</a:t>
              </a:r>
              <a:b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Ratón</a:t>
              </a:r>
              <a:b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Escáner</a:t>
              </a:r>
              <a:b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Táctil</a:t>
              </a:r>
              <a:b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…</a:t>
              </a:r>
              <a:endPara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6710442" y="3308995"/>
            <a:ext cx="2928958" cy="2200461"/>
            <a:chOff x="4714876" y="3286124"/>
            <a:chExt cx="2928958" cy="22004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7" name="26 Grupo"/>
            <p:cNvGrpSpPr/>
            <p:nvPr/>
          </p:nvGrpSpPr>
          <p:grpSpPr>
            <a:xfrm>
              <a:off x="4714876" y="3286124"/>
              <a:ext cx="2928958" cy="857256"/>
              <a:chOff x="4714876" y="3286124"/>
              <a:chExt cx="2928958" cy="857256"/>
            </a:xfrm>
          </p:grpSpPr>
          <p:sp>
            <p:nvSpPr>
              <p:cNvPr id="18" name="17 CuadroTexto"/>
              <p:cNvSpPr txBox="1"/>
              <p:nvPr/>
            </p:nvSpPr>
            <p:spPr>
              <a:xfrm>
                <a:off x="6215074" y="3286124"/>
                <a:ext cx="1428760" cy="857256"/>
              </a:xfrm>
              <a:prstGeom prst="rect">
                <a:avLst/>
              </a:prstGeom>
              <a:solidFill>
                <a:schemeClr val="accent6">
                  <a:tint val="98000"/>
                  <a:shade val="25000"/>
                  <a:satMod val="250000"/>
                </a:schemeClr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s-E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Dispositivos</a:t>
                </a:r>
                <a:br>
                  <a:rPr lang="es-E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</a:br>
                <a:r>
                  <a:rPr lang="es-E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" pitchFamily="18" charset="0"/>
                  </a:rPr>
                  <a:t>de salida</a:t>
                </a:r>
                <a:endPara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endParaRPr>
              </a:p>
            </p:txBody>
          </p:sp>
          <p:cxnSp>
            <p:nvCxnSpPr>
              <p:cNvPr id="21" name="20 Conector recto de flecha"/>
              <p:cNvCxnSpPr>
                <a:stCxn id="14" idx="3"/>
                <a:endCxn id="18" idx="1"/>
              </p:cNvCxnSpPr>
              <p:nvPr/>
            </p:nvCxnSpPr>
            <p:spPr>
              <a:xfrm flipV="1">
                <a:off x="4714876" y="3714752"/>
                <a:ext cx="1500198" cy="8710"/>
              </a:xfrm>
              <a:prstGeom prst="straightConnector1">
                <a:avLst/>
              </a:prstGeom>
              <a:ln w="57150">
                <a:solidFill>
                  <a:srgbClr val="FFC000"/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5" name="34 CuadroTexto"/>
            <p:cNvSpPr txBox="1"/>
            <p:nvPr/>
          </p:nvSpPr>
          <p:spPr>
            <a:xfrm>
              <a:off x="6328600" y="4286256"/>
              <a:ext cx="11387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Monitor</a:t>
              </a:r>
              <a:b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Impresora</a:t>
              </a:r>
              <a:b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Altavoz</a:t>
              </a:r>
              <a:b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…</a:t>
              </a:r>
              <a:endPara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5281682" y="2780928"/>
            <a:ext cx="3334598" cy="1394033"/>
            <a:chOff x="3757682" y="2772217"/>
            <a:chExt cx="3334598" cy="1394033"/>
          </a:xfrm>
        </p:grpSpPr>
        <p:sp>
          <p:nvSpPr>
            <p:cNvPr id="43" name="42 CuadroTexto"/>
            <p:cNvSpPr txBox="1"/>
            <p:nvPr/>
          </p:nvSpPr>
          <p:spPr>
            <a:xfrm>
              <a:off x="4700150" y="2772217"/>
              <a:ext cx="23921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Unidad Central de Proceso</a:t>
              </a:r>
              <a:br>
                <a:rPr lang="es-E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</a:br>
              <a:r>
                <a:rPr lang="en-US" sz="16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Central Processor Unit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3757682" y="3308994"/>
              <a:ext cx="1428760" cy="857256"/>
            </a:xfrm>
            <a:prstGeom prst="rect">
              <a:avLst/>
            </a:prstGeom>
            <a:solidFill>
              <a:schemeClr val="accent2">
                <a:tint val="98000"/>
                <a:shade val="25000"/>
                <a:satMod val="2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s-E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C.P.U.</a:t>
              </a:r>
              <a:endPara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sp>
        <p:nvSpPr>
          <p:cNvPr id="30" name="Footer Placeholder 4"/>
          <p:cNvSpPr txBox="1">
            <a:spLocks/>
          </p:cNvSpPr>
          <p:nvPr/>
        </p:nvSpPr>
        <p:spPr>
          <a:xfrm>
            <a:off x="335360" y="6525344"/>
            <a:ext cx="502920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bg1"/>
                </a:solidFill>
              </a:rPr>
              <a:t>ISFT n151 – Algoritmos y Estructuras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24731</TotalTime>
  <Words>2548</Words>
  <Application>Microsoft Office PowerPoint</Application>
  <PresentationFormat>Panorámica</PresentationFormat>
  <Paragraphs>514</Paragraphs>
  <Slides>44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3" baseType="lpstr">
      <vt:lpstr>맑은 고딕</vt:lpstr>
      <vt:lpstr>Arial</vt:lpstr>
      <vt:lpstr>Calibri</vt:lpstr>
      <vt:lpstr>Calibri Light</vt:lpstr>
      <vt:lpstr>Cambria</vt:lpstr>
      <vt:lpstr>Consolas</vt:lpstr>
      <vt:lpstr>Symbol</vt:lpstr>
      <vt:lpstr>Wingdings</vt:lpstr>
      <vt:lpstr>Metropolitana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Computadoras</vt:lpstr>
      <vt:lpstr>Computadoras</vt:lpstr>
      <vt:lpstr>Computadoras</vt:lpstr>
      <vt:lpstr>Lenguaje máquina y ensamblador</vt:lpstr>
      <vt:lpstr>Programación de computadoras</vt:lpstr>
      <vt:lpstr>Lenguaje ensamblador</vt:lpstr>
      <vt:lpstr>Lenguajes de Programación de  Alto Nivel</vt:lpstr>
      <vt:lpstr>Lenguajes de programación de alto nivel</vt:lpstr>
      <vt:lpstr>Lenguajes de programación de alto nivel</vt:lpstr>
      <vt:lpstr>Los lenguajes de programación de alto nivel</vt:lpstr>
      <vt:lpstr>Fundamentos de la programación</vt:lpstr>
      <vt:lpstr>Un poco de historia</vt:lpstr>
      <vt:lpstr>Un poco de historia</vt:lpstr>
      <vt:lpstr>Un poco de historia</vt:lpstr>
      <vt:lpstr>Un poco de historia</vt:lpstr>
      <vt:lpstr>Presentación de PowerPoint</vt:lpstr>
      <vt:lpstr>Programa informático</vt:lpstr>
      <vt:lpstr>La Ingeniería del Software</vt:lpstr>
      <vt:lpstr>Fundamentos de la programación</vt:lpstr>
      <vt:lpstr>El lenguaje de programación C++</vt:lpstr>
      <vt:lpstr>Elementos del lenguaje</vt:lpstr>
      <vt:lpstr>Fundamentos de la programación</vt:lpstr>
      <vt:lpstr>Los lenguajes de programación</vt:lpstr>
      <vt:lpstr>Analisis y Estructuras de Datos I Fundamentos de la programación</vt:lpstr>
      <vt:lpstr>Un primer programa en C++</vt:lpstr>
      <vt:lpstr>Un primer programa en C++</vt:lpstr>
      <vt:lpstr>Un primer programa en C++</vt:lpstr>
      <vt:lpstr>Algoritmos y Estructuras de Datos Fundamentos de la programación</vt:lpstr>
      <vt:lpstr>Herramientas de desarrollo</vt:lpstr>
      <vt:lpstr>Compilación, enlace y ejecución</vt:lpstr>
      <vt:lpstr>Más herramientas de desarrollo</vt:lpstr>
      <vt:lpstr>Más herramientas de desarrollo</vt:lpstr>
      <vt:lpstr>Un primer programa en C++: ejecución</vt:lpstr>
      <vt:lpstr>Fundamentos de la programación</vt:lpstr>
      <vt:lpstr>C++: Un mejor C</vt:lpstr>
      <vt:lpstr>Presentación de PowerPoint</vt:lpstr>
    </vt:vector>
  </TitlesOfParts>
  <Company>UCM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Luis</dc:creator>
  <cp:lastModifiedBy>jose luis oemig</cp:lastModifiedBy>
  <cp:revision>566</cp:revision>
  <dcterms:created xsi:type="dcterms:W3CDTF">2010-03-20T08:32:51Z</dcterms:created>
  <dcterms:modified xsi:type="dcterms:W3CDTF">2020-04-22T00:45:16Z</dcterms:modified>
</cp:coreProperties>
</file>